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  <p:sldMasterId id="2147483660" r:id="rId3"/>
  </p:sldMasterIdLst>
  <p:notesMasterIdLst>
    <p:notesMasterId r:id="rId20"/>
  </p:notesMasterIdLst>
  <p:sldIdLst>
    <p:sldId id="256" r:id="rId4"/>
    <p:sldId id="280" r:id="rId5"/>
    <p:sldId id="276" r:id="rId6"/>
    <p:sldId id="284" r:id="rId7"/>
    <p:sldId id="286" r:id="rId8"/>
    <p:sldId id="287" r:id="rId9"/>
    <p:sldId id="288" r:id="rId10"/>
    <p:sldId id="289" r:id="rId11"/>
    <p:sldId id="290" r:id="rId12"/>
    <p:sldId id="300" r:id="rId13"/>
    <p:sldId id="301" r:id="rId14"/>
    <p:sldId id="291" r:id="rId15"/>
    <p:sldId id="294" r:id="rId16"/>
    <p:sldId id="295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C3C8"/>
    <a:srgbClr val="D6CBE4"/>
    <a:srgbClr val="D9D6C9"/>
    <a:srgbClr val="D4C18E"/>
    <a:srgbClr val="005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32018-E576-41DB-A141-2224D89806DC}" v="156" dt="2026-04-19T19:14:39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4"/>
    <p:restoredTop sz="94632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284" y="273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ja Bouq" userId="b626c7170f4da412" providerId="LiveId" clId="{D63CD6BE-15DD-4AF3-910A-271AB14B40F2}"/>
    <pc:docChg chg="undo redo custSel addSld delSld modSld sldOrd modMainMaster">
      <pc:chgData name="Amaja Bouq" userId="b626c7170f4da412" providerId="LiveId" clId="{D63CD6BE-15DD-4AF3-910A-271AB14B40F2}" dt="2026-04-19T19:42:48.868" v="4386" actId="20577"/>
      <pc:docMkLst>
        <pc:docMk/>
      </pc:docMkLst>
      <pc:sldChg chg="addSp delSp modSp mod">
        <pc:chgData name="Amaja Bouq" userId="b626c7170f4da412" providerId="LiveId" clId="{D63CD6BE-15DD-4AF3-910A-271AB14B40F2}" dt="2026-04-19T02:52:07.648" v="2554" actId="20577"/>
        <pc:sldMkLst>
          <pc:docMk/>
          <pc:sldMk cId="705756280" sldId="256"/>
        </pc:sldMkLst>
        <pc:spChg chg="add mod">
          <ac:chgData name="Amaja Bouq" userId="b626c7170f4da412" providerId="LiveId" clId="{D63CD6BE-15DD-4AF3-910A-271AB14B40F2}" dt="2026-04-18T08:07:29.591" v="330" actId="2711"/>
          <ac:spMkLst>
            <pc:docMk/>
            <pc:sldMk cId="705756280" sldId="256"/>
            <ac:spMk id="2" creationId="{D6CE0E00-2895-3129-F3FE-8F70108EA19A}"/>
          </ac:spMkLst>
        </pc:spChg>
        <pc:spChg chg="mod">
          <ac:chgData name="Amaja Bouq" userId="b626c7170f4da412" providerId="LiveId" clId="{D63CD6BE-15DD-4AF3-910A-271AB14B40F2}" dt="2026-04-19T02:52:07.648" v="2554" actId="20577"/>
          <ac:spMkLst>
            <pc:docMk/>
            <pc:sldMk cId="705756280" sldId="256"/>
            <ac:spMk id="4" creationId="{1F11A8C8-EFD2-6146-B171-6AB825410F18}"/>
          </ac:spMkLst>
        </pc:spChg>
        <pc:spChg chg="mod">
          <ac:chgData name="Amaja Bouq" userId="b626c7170f4da412" providerId="LiveId" clId="{D63CD6BE-15DD-4AF3-910A-271AB14B40F2}" dt="2026-04-18T08:07:25.799" v="329" actId="113"/>
          <ac:spMkLst>
            <pc:docMk/>
            <pc:sldMk cId="705756280" sldId="256"/>
            <ac:spMk id="5" creationId="{8FF43504-0274-9B49-9337-2FC7801D1F69}"/>
          </ac:spMkLst>
        </pc:spChg>
        <pc:spChg chg="del">
          <ac:chgData name="Amaja Bouq" userId="b626c7170f4da412" providerId="LiveId" clId="{D63CD6BE-15DD-4AF3-910A-271AB14B40F2}" dt="2026-04-18T07:51:15.677" v="163" actId="478"/>
          <ac:spMkLst>
            <pc:docMk/>
            <pc:sldMk cId="705756280" sldId="256"/>
            <ac:spMk id="6" creationId="{63A72A30-454F-274F-9529-D90CD247F760}"/>
          </ac:spMkLst>
        </pc:spChg>
      </pc:sldChg>
      <pc:sldChg chg="addSp delSp modSp del mod ord">
        <pc:chgData name="Amaja Bouq" userId="b626c7170f4da412" providerId="LiveId" clId="{D63CD6BE-15DD-4AF3-910A-271AB14B40F2}" dt="2026-04-18T08:30:51.108" v="1262" actId="47"/>
        <pc:sldMkLst>
          <pc:docMk/>
          <pc:sldMk cId="2342660922" sldId="259"/>
        </pc:sldMkLst>
        <pc:spChg chg="del mod">
          <ac:chgData name="Amaja Bouq" userId="b626c7170f4da412" providerId="LiveId" clId="{D63CD6BE-15DD-4AF3-910A-271AB14B40F2}" dt="2026-04-18T08:09:29.154" v="348" actId="21"/>
          <ac:spMkLst>
            <pc:docMk/>
            <pc:sldMk cId="2342660922" sldId="259"/>
            <ac:spMk id="2" creationId="{8520AD2A-2E5F-514D-A222-10604E4DF81E}"/>
          </ac:spMkLst>
        </pc:spChg>
        <pc:spChg chg="add del mod">
          <ac:chgData name="Amaja Bouq" userId="b626c7170f4da412" providerId="LiveId" clId="{D63CD6BE-15DD-4AF3-910A-271AB14B40F2}" dt="2026-04-18T08:09:29.154" v="348" actId="21"/>
          <ac:spMkLst>
            <pc:docMk/>
            <pc:sldMk cId="2342660922" sldId="259"/>
            <ac:spMk id="3" creationId="{8750E9CB-73E4-1F63-B3F6-396341A1E383}"/>
          </ac:spMkLst>
        </pc:spChg>
        <pc:spChg chg="del mod">
          <ac:chgData name="Amaja Bouq" userId="b626c7170f4da412" providerId="LiveId" clId="{D63CD6BE-15DD-4AF3-910A-271AB14B40F2}" dt="2026-04-18T08:06:01.700" v="286" actId="478"/>
          <ac:spMkLst>
            <pc:docMk/>
            <pc:sldMk cId="2342660922" sldId="259"/>
            <ac:spMk id="5" creationId="{2EB80244-0588-514E-B4AE-B7A7D1716E54}"/>
          </ac:spMkLst>
        </pc:spChg>
        <pc:spChg chg="del mod">
          <ac:chgData name="Amaja Bouq" userId="b626c7170f4da412" providerId="LiveId" clId="{D63CD6BE-15DD-4AF3-910A-271AB14B40F2}" dt="2026-04-18T08:09:29.154" v="348" actId="21"/>
          <ac:spMkLst>
            <pc:docMk/>
            <pc:sldMk cId="2342660922" sldId="259"/>
            <ac:spMk id="6" creationId="{832ED67A-B431-FF4C-9359-88456FA207AB}"/>
          </ac:spMkLst>
        </pc:spChg>
        <pc:spChg chg="add mod">
          <ac:chgData name="Amaja Bouq" userId="b626c7170f4da412" providerId="LiveId" clId="{D63CD6BE-15DD-4AF3-910A-271AB14B40F2}" dt="2026-04-18T08:09:29.154" v="348" actId="21"/>
          <ac:spMkLst>
            <pc:docMk/>
            <pc:sldMk cId="2342660922" sldId="259"/>
            <ac:spMk id="10" creationId="{D74318DB-9040-6A8F-6899-49110DC331D2}"/>
          </ac:spMkLst>
        </pc:spChg>
        <pc:cxnChg chg="del mod">
          <ac:chgData name="Amaja Bouq" userId="b626c7170f4da412" providerId="LiveId" clId="{D63CD6BE-15DD-4AF3-910A-271AB14B40F2}" dt="2026-04-18T08:09:29.154" v="348" actId="21"/>
          <ac:cxnSpMkLst>
            <pc:docMk/>
            <pc:sldMk cId="2342660922" sldId="259"/>
            <ac:cxnSpMk id="4" creationId="{068C7DA3-0A6E-BD4B-9F72-339CB8C3FE7F}"/>
          </ac:cxnSpMkLst>
        </pc:cxnChg>
      </pc:sldChg>
      <pc:sldChg chg="add del ord">
        <pc:chgData name="Amaja Bouq" userId="b626c7170f4da412" providerId="LiveId" clId="{D63CD6BE-15DD-4AF3-910A-271AB14B40F2}" dt="2026-04-19T04:01:02.044" v="3032" actId="47"/>
        <pc:sldMkLst>
          <pc:docMk/>
          <pc:sldMk cId="1709052905" sldId="260"/>
        </pc:sldMkLst>
      </pc:sldChg>
      <pc:sldChg chg="modSp del mod">
        <pc:chgData name="Amaja Bouq" userId="b626c7170f4da412" providerId="LiveId" clId="{D63CD6BE-15DD-4AF3-910A-271AB14B40F2}" dt="2026-04-18T08:30:51.616" v="1263" actId="47"/>
        <pc:sldMkLst>
          <pc:docMk/>
          <pc:sldMk cId="3366771012" sldId="261"/>
        </pc:sldMkLst>
        <pc:spChg chg="mod">
          <ac:chgData name="Amaja Bouq" userId="b626c7170f4da412" providerId="LiveId" clId="{D63CD6BE-15DD-4AF3-910A-271AB14B40F2}" dt="2026-04-18T07:52:01.057" v="169" actId="1076"/>
          <ac:spMkLst>
            <pc:docMk/>
            <pc:sldMk cId="3366771012" sldId="261"/>
            <ac:spMk id="8" creationId="{0FC34F12-41CF-6C4A-B78F-A9D1A1D0DC05}"/>
          </ac:spMkLst>
        </pc:spChg>
      </pc:sldChg>
      <pc:sldChg chg="modSp del">
        <pc:chgData name="Amaja Bouq" userId="b626c7170f4da412" providerId="LiveId" clId="{D63CD6BE-15DD-4AF3-910A-271AB14B40F2}" dt="2026-04-18T08:30:52.530" v="1265" actId="47"/>
        <pc:sldMkLst>
          <pc:docMk/>
          <pc:sldMk cId="826113813" sldId="262"/>
        </pc:sldMkLst>
        <pc:picChg chg="mod">
          <ac:chgData name="Amaja Bouq" userId="b626c7170f4da412" providerId="LiveId" clId="{D63CD6BE-15DD-4AF3-910A-271AB14B40F2}" dt="2026-04-18T08:13:53.528" v="447" actId="1076"/>
          <ac:picMkLst>
            <pc:docMk/>
            <pc:sldMk cId="826113813" sldId="262"/>
            <ac:picMk id="4" creationId="{14DFD395-4B78-5702-A4FC-0DD20FD858B9}"/>
          </ac:picMkLst>
        </pc:picChg>
      </pc:sldChg>
      <pc:sldChg chg="modSp del mod">
        <pc:chgData name="Amaja Bouq" userId="b626c7170f4da412" providerId="LiveId" clId="{D63CD6BE-15DD-4AF3-910A-271AB14B40F2}" dt="2026-04-18T08:30:53.410" v="1267" actId="47"/>
        <pc:sldMkLst>
          <pc:docMk/>
          <pc:sldMk cId="2539942519" sldId="263"/>
        </pc:sldMkLst>
        <pc:picChg chg="mod">
          <ac:chgData name="Amaja Bouq" userId="b626c7170f4da412" providerId="LiveId" clId="{D63CD6BE-15DD-4AF3-910A-271AB14B40F2}" dt="2026-04-18T08:03:53.086" v="204" actId="1076"/>
          <ac:picMkLst>
            <pc:docMk/>
            <pc:sldMk cId="2539942519" sldId="263"/>
            <ac:picMk id="6" creationId="{B8B3FB9F-DEF8-6B23-F6E5-351BF54CD2A1}"/>
          </ac:picMkLst>
        </pc:picChg>
      </pc:sldChg>
      <pc:sldChg chg="del">
        <pc:chgData name="Amaja Bouq" userId="b626c7170f4da412" providerId="LiveId" clId="{D63CD6BE-15DD-4AF3-910A-271AB14B40F2}" dt="2026-04-18T08:30:53.874" v="1268" actId="47"/>
        <pc:sldMkLst>
          <pc:docMk/>
          <pc:sldMk cId="2081896710" sldId="264"/>
        </pc:sldMkLst>
      </pc:sldChg>
      <pc:sldChg chg="del">
        <pc:chgData name="Amaja Bouq" userId="b626c7170f4da412" providerId="LiveId" clId="{D63CD6BE-15DD-4AF3-910A-271AB14B40F2}" dt="2026-04-18T08:30:56.546" v="1274" actId="47"/>
        <pc:sldMkLst>
          <pc:docMk/>
          <pc:sldMk cId="1531057878" sldId="265"/>
        </pc:sldMkLst>
      </pc:sldChg>
      <pc:sldChg chg="addSp delSp modSp del mod ord">
        <pc:chgData name="Amaja Bouq" userId="b626c7170f4da412" providerId="LiveId" clId="{D63CD6BE-15DD-4AF3-910A-271AB14B40F2}" dt="2026-04-18T08:30:48.996" v="1260" actId="47"/>
        <pc:sldMkLst>
          <pc:docMk/>
          <pc:sldMk cId="1816621774" sldId="266"/>
        </pc:sldMkLst>
        <pc:spChg chg="del mod">
          <ac:chgData name="Amaja Bouq" userId="b626c7170f4da412" providerId="LiveId" clId="{D63CD6BE-15DD-4AF3-910A-271AB14B40F2}" dt="2026-04-18T08:21:15.346" v="487" actId="478"/>
          <ac:spMkLst>
            <pc:docMk/>
            <pc:sldMk cId="1816621774" sldId="266"/>
            <ac:spMk id="2" creationId="{45A687B7-27AF-6C40-8331-C4C2151D891F}"/>
          </ac:spMkLst>
        </pc:spChg>
        <pc:spChg chg="del mod">
          <ac:chgData name="Amaja Bouq" userId="b626c7170f4da412" providerId="LiveId" clId="{D63CD6BE-15DD-4AF3-910A-271AB14B40F2}" dt="2026-04-18T08:30:40.194" v="1256" actId="21"/>
          <ac:spMkLst>
            <pc:docMk/>
            <pc:sldMk cId="1816621774" sldId="266"/>
            <ac:spMk id="3" creationId="{7450DEC6-BA5A-254F-AAB7-4051C889B944}"/>
          </ac:spMkLst>
        </pc:spChg>
        <pc:spChg chg="del mod">
          <ac:chgData name="Amaja Bouq" userId="b626c7170f4da412" providerId="LiveId" clId="{D63CD6BE-15DD-4AF3-910A-271AB14B40F2}" dt="2026-04-18T08:13:33.918" v="444" actId="478"/>
          <ac:spMkLst>
            <pc:docMk/>
            <pc:sldMk cId="1816621774" sldId="266"/>
            <ac:spMk id="4" creationId="{6DA09436-88C1-CE41-B10C-A44B399BC112}"/>
          </ac:spMkLst>
        </pc:spChg>
        <pc:spChg chg="del mod">
          <ac:chgData name="Amaja Bouq" userId="b626c7170f4da412" providerId="LiveId" clId="{D63CD6BE-15DD-4AF3-910A-271AB14B40F2}" dt="2026-04-18T08:13:34.883" v="446" actId="478"/>
          <ac:spMkLst>
            <pc:docMk/>
            <pc:sldMk cId="1816621774" sldId="266"/>
            <ac:spMk id="5" creationId="{AEED85EA-519B-7C46-A5F7-6D599545E071}"/>
          </ac:spMkLst>
        </pc:spChg>
        <pc:spChg chg="add del mod">
          <ac:chgData name="Amaja Bouq" userId="b626c7170f4da412" providerId="LiveId" clId="{D63CD6BE-15DD-4AF3-910A-271AB14B40F2}" dt="2026-04-18T08:21:17.476" v="488" actId="478"/>
          <ac:spMkLst>
            <pc:docMk/>
            <pc:sldMk cId="1816621774" sldId="266"/>
            <ac:spMk id="8" creationId="{DCAB6998-0C9D-9653-4AC6-8E76E0BFBAF8}"/>
          </ac:spMkLst>
        </pc:spChg>
        <pc:spChg chg="add del mod">
          <ac:chgData name="Amaja Bouq" userId="b626c7170f4da412" providerId="LiveId" clId="{D63CD6BE-15DD-4AF3-910A-271AB14B40F2}" dt="2026-04-18T08:23:50.732" v="845" actId="478"/>
          <ac:spMkLst>
            <pc:docMk/>
            <pc:sldMk cId="1816621774" sldId="266"/>
            <ac:spMk id="9" creationId="{C6FF5D3B-76E7-6B69-BF75-FD2FA94BA242}"/>
          </ac:spMkLst>
        </pc:spChg>
        <pc:spChg chg="add del mod">
          <ac:chgData name="Amaja Bouq" userId="b626c7170f4da412" providerId="LiveId" clId="{D63CD6BE-15DD-4AF3-910A-271AB14B40F2}" dt="2026-04-18T08:30:40.194" v="1256" actId="21"/>
          <ac:spMkLst>
            <pc:docMk/>
            <pc:sldMk cId="1816621774" sldId="266"/>
            <ac:spMk id="10" creationId="{3CE4EE44-4038-A053-7A39-33D93360CD01}"/>
          </ac:spMkLst>
        </pc:spChg>
        <pc:spChg chg="add del mod">
          <ac:chgData name="Amaja Bouq" userId="b626c7170f4da412" providerId="LiveId" clId="{D63CD6BE-15DD-4AF3-910A-271AB14B40F2}" dt="2026-04-18T08:25:38.808" v="1221" actId="478"/>
          <ac:spMkLst>
            <pc:docMk/>
            <pc:sldMk cId="1816621774" sldId="266"/>
            <ac:spMk id="12" creationId="{1CDCB966-3BC0-2DF7-DA7D-F578319FF637}"/>
          </ac:spMkLst>
        </pc:spChg>
        <pc:spChg chg="add del mod ord">
          <ac:chgData name="Amaja Bouq" userId="b626c7170f4da412" providerId="LiveId" clId="{D63CD6BE-15DD-4AF3-910A-271AB14B40F2}" dt="2026-04-18T08:30:40.194" v="1256" actId="21"/>
          <ac:spMkLst>
            <pc:docMk/>
            <pc:sldMk cId="1816621774" sldId="266"/>
            <ac:spMk id="13" creationId="{110CA020-BF76-5812-28B8-D1B32875F674}"/>
          </ac:spMkLst>
        </pc:spChg>
        <pc:spChg chg="add del mod">
          <ac:chgData name="Amaja Bouq" userId="b626c7170f4da412" providerId="LiveId" clId="{D63CD6BE-15DD-4AF3-910A-271AB14B40F2}" dt="2026-04-18T08:30:40.194" v="1256" actId="21"/>
          <ac:spMkLst>
            <pc:docMk/>
            <pc:sldMk cId="1816621774" sldId="266"/>
            <ac:spMk id="14" creationId="{4B3BEE8C-2970-AB24-CC9F-EFF274F1FB23}"/>
          </ac:spMkLst>
        </pc:spChg>
        <pc:spChg chg="add del mod ord">
          <ac:chgData name="Amaja Bouq" userId="b626c7170f4da412" providerId="LiveId" clId="{D63CD6BE-15DD-4AF3-910A-271AB14B40F2}" dt="2026-04-18T08:30:40.194" v="1256" actId="21"/>
          <ac:spMkLst>
            <pc:docMk/>
            <pc:sldMk cId="1816621774" sldId="266"/>
            <ac:spMk id="15" creationId="{2DF0F2A1-779B-EEB3-A7B7-24A1CA25F19B}"/>
          </ac:spMkLst>
        </pc:spChg>
        <pc:spChg chg="add del mod">
          <ac:chgData name="Amaja Bouq" userId="b626c7170f4da412" providerId="LiveId" clId="{D63CD6BE-15DD-4AF3-910A-271AB14B40F2}" dt="2026-04-18T08:30:40.194" v="1256" actId="21"/>
          <ac:spMkLst>
            <pc:docMk/>
            <pc:sldMk cId="1816621774" sldId="266"/>
            <ac:spMk id="16" creationId="{B21FB282-8CC0-DD40-556B-9463D5E8A427}"/>
          </ac:spMkLst>
        </pc:spChg>
        <pc:spChg chg="add del mod">
          <ac:chgData name="Amaja Bouq" userId="b626c7170f4da412" providerId="LiveId" clId="{D63CD6BE-15DD-4AF3-910A-271AB14B40F2}" dt="2026-04-18T08:30:40.194" v="1256" actId="21"/>
          <ac:spMkLst>
            <pc:docMk/>
            <pc:sldMk cId="1816621774" sldId="266"/>
            <ac:spMk id="17" creationId="{6ABBD4C0-CF40-D9AE-8D24-098F97FBDFEF}"/>
          </ac:spMkLst>
        </pc:spChg>
        <pc:spChg chg="add del mod">
          <ac:chgData name="Amaja Bouq" userId="b626c7170f4da412" providerId="LiveId" clId="{D63CD6BE-15DD-4AF3-910A-271AB14B40F2}" dt="2026-04-18T08:30:40.194" v="1256" actId="21"/>
          <ac:spMkLst>
            <pc:docMk/>
            <pc:sldMk cId="1816621774" sldId="266"/>
            <ac:spMk id="18" creationId="{EF351FFB-79FC-FCBD-96EC-5D91C36C01F2}"/>
          </ac:spMkLst>
        </pc:spChg>
        <pc:spChg chg="add mod">
          <ac:chgData name="Amaja Bouq" userId="b626c7170f4da412" providerId="LiveId" clId="{D63CD6BE-15DD-4AF3-910A-271AB14B40F2}" dt="2026-04-18T08:30:40.258" v="1257" actId="27636"/>
          <ac:spMkLst>
            <pc:docMk/>
            <pc:sldMk cId="1816621774" sldId="266"/>
            <ac:spMk id="20" creationId="{33FE9A55-3FBD-EA95-49C7-D98EB8821BD8}"/>
          </ac:spMkLst>
        </pc:spChg>
      </pc:sldChg>
      <pc:sldChg chg="del">
        <pc:chgData name="Amaja Bouq" userId="b626c7170f4da412" providerId="LiveId" clId="{D63CD6BE-15DD-4AF3-910A-271AB14B40F2}" dt="2026-04-18T08:30:56.978" v="1275" actId="47"/>
        <pc:sldMkLst>
          <pc:docMk/>
          <pc:sldMk cId="3100349970" sldId="267"/>
        </pc:sldMkLst>
      </pc:sldChg>
      <pc:sldChg chg="del">
        <pc:chgData name="Amaja Bouq" userId="b626c7170f4da412" providerId="LiveId" clId="{D63CD6BE-15DD-4AF3-910A-271AB14B40F2}" dt="2026-04-18T08:30:57.714" v="1276" actId="47"/>
        <pc:sldMkLst>
          <pc:docMk/>
          <pc:sldMk cId="354053985" sldId="268"/>
        </pc:sldMkLst>
      </pc:sldChg>
      <pc:sldChg chg="del">
        <pc:chgData name="Amaja Bouq" userId="b626c7170f4da412" providerId="LiveId" clId="{D63CD6BE-15DD-4AF3-910A-271AB14B40F2}" dt="2026-04-18T08:30:52.082" v="1264" actId="47"/>
        <pc:sldMkLst>
          <pc:docMk/>
          <pc:sldMk cId="3882429289" sldId="270"/>
        </pc:sldMkLst>
      </pc:sldChg>
      <pc:sldChg chg="del">
        <pc:chgData name="Amaja Bouq" userId="b626c7170f4da412" providerId="LiveId" clId="{D63CD6BE-15DD-4AF3-910A-271AB14B40F2}" dt="2026-04-18T08:30:58.116" v="1277" actId="47"/>
        <pc:sldMkLst>
          <pc:docMk/>
          <pc:sldMk cId="2013767350" sldId="271"/>
        </pc:sldMkLst>
      </pc:sldChg>
      <pc:sldChg chg="del">
        <pc:chgData name="Amaja Bouq" userId="b626c7170f4da412" providerId="LiveId" clId="{D63CD6BE-15DD-4AF3-910A-271AB14B40F2}" dt="2026-04-18T08:30:55.632" v="1272" actId="47"/>
        <pc:sldMkLst>
          <pc:docMk/>
          <pc:sldMk cId="765349565" sldId="272"/>
        </pc:sldMkLst>
      </pc:sldChg>
      <pc:sldChg chg="del">
        <pc:chgData name="Amaja Bouq" userId="b626c7170f4da412" providerId="LiveId" clId="{D63CD6BE-15DD-4AF3-910A-271AB14B40F2}" dt="2026-04-18T08:30:54.299" v="1269" actId="47"/>
        <pc:sldMkLst>
          <pc:docMk/>
          <pc:sldMk cId="2877375233" sldId="273"/>
        </pc:sldMkLst>
      </pc:sldChg>
      <pc:sldChg chg="del">
        <pc:chgData name="Amaja Bouq" userId="b626c7170f4da412" providerId="LiveId" clId="{D63CD6BE-15DD-4AF3-910A-271AB14B40F2}" dt="2026-04-18T08:30:55.186" v="1271" actId="47"/>
        <pc:sldMkLst>
          <pc:docMk/>
          <pc:sldMk cId="1954758073" sldId="274"/>
        </pc:sldMkLst>
      </pc:sldChg>
      <pc:sldChg chg="del">
        <pc:chgData name="Amaja Bouq" userId="b626c7170f4da412" providerId="LiveId" clId="{D63CD6BE-15DD-4AF3-910A-271AB14B40F2}" dt="2026-04-18T08:30:56.083" v="1273" actId="47"/>
        <pc:sldMkLst>
          <pc:docMk/>
          <pc:sldMk cId="4193645324" sldId="275"/>
        </pc:sldMkLst>
      </pc:sldChg>
      <pc:sldChg chg="addSp delSp modSp add del mod">
        <pc:chgData name="Amaja Bouq" userId="b626c7170f4da412" providerId="LiveId" clId="{D63CD6BE-15DD-4AF3-910A-271AB14B40F2}" dt="2026-04-19T19:19:38.749" v="4380" actId="1076"/>
        <pc:sldMkLst>
          <pc:docMk/>
          <pc:sldMk cId="8551229" sldId="276"/>
        </pc:sldMkLst>
        <pc:spChg chg="del">
          <ac:chgData name="Amaja Bouq" userId="b626c7170f4da412" providerId="LiveId" clId="{D63CD6BE-15DD-4AF3-910A-271AB14B40F2}" dt="2026-04-19T02:49:02.966" v="2042" actId="478"/>
          <ac:spMkLst>
            <pc:docMk/>
            <pc:sldMk cId="8551229" sldId="276"/>
            <ac:spMk id="3" creationId="{7450DEC6-BA5A-254F-AAB7-4051C889B944}"/>
          </ac:spMkLst>
        </pc:spChg>
        <pc:spChg chg="add del mod">
          <ac:chgData name="Amaja Bouq" userId="b626c7170f4da412" providerId="LiveId" clId="{D63CD6BE-15DD-4AF3-910A-271AB14B40F2}" dt="2026-04-19T02:49:05.550" v="2044" actId="478"/>
          <ac:spMkLst>
            <pc:docMk/>
            <pc:sldMk cId="8551229" sldId="276"/>
            <ac:spMk id="4" creationId="{DE8CD210-2C00-14A1-D5A2-951A12446651}"/>
          </ac:spMkLst>
        </pc:spChg>
        <pc:spChg chg="del mod">
          <ac:chgData name="Amaja Bouq" userId="b626c7170f4da412" providerId="LiveId" clId="{D63CD6BE-15DD-4AF3-910A-271AB14B40F2}" dt="2026-04-19T02:35:17.256" v="1703" actId="478"/>
          <ac:spMkLst>
            <pc:docMk/>
            <pc:sldMk cId="8551229" sldId="276"/>
            <ac:spMk id="6" creationId="{FDEBFF4D-5C62-4E4A-8124-71DAF1BAB94A}"/>
          </ac:spMkLst>
        </pc:spChg>
        <pc:spChg chg="mod">
          <ac:chgData name="Amaja Bouq" userId="b626c7170f4da412" providerId="LiveId" clId="{D63CD6BE-15DD-4AF3-910A-271AB14B40F2}" dt="2026-04-19T02:55:46.795" v="2594" actId="1076"/>
          <ac:spMkLst>
            <pc:docMk/>
            <pc:sldMk cId="8551229" sldId="276"/>
            <ac:spMk id="7" creationId="{3EA40C42-320D-DC63-9103-9036879C1A22}"/>
          </ac:spMkLst>
        </pc:spChg>
        <pc:spChg chg="mod">
          <ac:chgData name="Amaja Bouq" userId="b626c7170f4da412" providerId="LiveId" clId="{D63CD6BE-15DD-4AF3-910A-271AB14B40F2}" dt="2026-04-19T19:19:38.749" v="4380" actId="1076"/>
          <ac:spMkLst>
            <pc:docMk/>
            <pc:sldMk cId="8551229" sldId="276"/>
            <ac:spMk id="8" creationId="{72760583-C4AA-43DF-93BB-2BCE7FA9243A}"/>
          </ac:spMkLst>
        </pc:spChg>
        <pc:grpChg chg="mod">
          <ac:chgData name="Amaja Bouq" userId="b626c7170f4da412" providerId="LiveId" clId="{D63CD6BE-15DD-4AF3-910A-271AB14B40F2}" dt="2026-04-19T02:55:42.616" v="2592" actId="338"/>
          <ac:grpSpMkLst>
            <pc:docMk/>
            <pc:sldMk cId="8551229" sldId="276"/>
            <ac:grpSpMk id="1" creationId="{00000000-0000-0000-0000-000000000000}"/>
          </ac:grpSpMkLst>
        </pc:grpChg>
        <pc:grpChg chg="mod">
          <ac:chgData name="Amaja Bouq" userId="b626c7170f4da412" providerId="LiveId" clId="{D63CD6BE-15DD-4AF3-910A-271AB14B40F2}" dt="2026-04-19T02:55:46.795" v="2594" actId="1076"/>
          <ac:grpSpMkLst>
            <pc:docMk/>
            <pc:sldMk cId="8551229" sldId="276"/>
            <ac:grpSpMk id="5" creationId="{4AF50537-1421-B0D4-94BB-7A7F3ABC8D64}"/>
          </ac:grpSpMkLst>
        </pc:grpChg>
        <pc:picChg chg="add del mod">
          <ac:chgData name="Amaja Bouq" userId="b626c7170f4da412" providerId="LiveId" clId="{D63CD6BE-15DD-4AF3-910A-271AB14B40F2}" dt="2026-04-19T02:56:00.408" v="2599" actId="1076"/>
          <ac:picMkLst>
            <pc:docMk/>
            <pc:sldMk cId="8551229" sldId="276"/>
            <ac:picMk id="9" creationId="{A0D63369-1816-A944-20ED-69A5D16986CA}"/>
          </ac:picMkLst>
        </pc:picChg>
        <pc:picChg chg="mod">
          <ac:chgData name="Amaja Bouq" userId="b626c7170f4da412" providerId="LiveId" clId="{D63CD6BE-15DD-4AF3-910A-271AB14B40F2}" dt="2026-04-19T02:55:42.616" v="2592" actId="338"/>
          <ac:picMkLst>
            <pc:docMk/>
            <pc:sldMk cId="8551229" sldId="276"/>
            <ac:picMk id="13" creationId="{5DCEEA0A-F23C-0FE6-91F0-187D8652FB6F}"/>
          </ac:picMkLst>
        </pc:picChg>
      </pc:sldChg>
      <pc:sldChg chg="del">
        <pc:chgData name="Amaja Bouq" userId="b626c7170f4da412" providerId="LiveId" clId="{D63CD6BE-15DD-4AF3-910A-271AB14B40F2}" dt="2026-04-18T08:30:54.738" v="1270" actId="47"/>
        <pc:sldMkLst>
          <pc:docMk/>
          <pc:sldMk cId="950324311" sldId="277"/>
        </pc:sldMkLst>
      </pc:sldChg>
      <pc:sldChg chg="addSp delSp modSp add del mod modClrScheme chgLayout">
        <pc:chgData name="Amaja Bouq" userId="b626c7170f4da412" providerId="LiveId" clId="{D63CD6BE-15DD-4AF3-910A-271AB14B40F2}" dt="2026-04-19T04:03:44.886" v="3085" actId="47"/>
        <pc:sldMkLst>
          <pc:docMk/>
          <pc:sldMk cId="1694115329" sldId="279"/>
        </pc:sldMkLst>
        <pc:spChg chg="add mod ord">
          <ac:chgData name="Amaja Bouq" userId="b626c7170f4da412" providerId="LiveId" clId="{D63CD6BE-15DD-4AF3-910A-271AB14B40F2}" dt="2026-04-19T04:02:20.281" v="3043" actId="1076"/>
          <ac:spMkLst>
            <pc:docMk/>
            <pc:sldMk cId="1694115329" sldId="279"/>
            <ac:spMk id="2" creationId="{E46F2959-73AF-E022-849B-85E68C44C2EF}"/>
          </ac:spMkLst>
        </pc:spChg>
        <pc:spChg chg="del mod ord">
          <ac:chgData name="Amaja Bouq" userId="b626c7170f4da412" providerId="LiveId" clId="{D63CD6BE-15DD-4AF3-910A-271AB14B40F2}" dt="2026-04-19T04:01:54.796" v="3036" actId="478"/>
          <ac:spMkLst>
            <pc:docMk/>
            <pc:sldMk cId="1694115329" sldId="279"/>
            <ac:spMk id="3" creationId="{9AF522F3-C40D-A559-9486-7C3DBB34D9EA}"/>
          </ac:spMkLst>
        </pc:spChg>
        <pc:spChg chg="add del mod">
          <ac:chgData name="Amaja Bouq" userId="b626c7170f4da412" providerId="LiveId" clId="{D63CD6BE-15DD-4AF3-910A-271AB14B40F2}" dt="2026-04-19T04:01:56.488" v="3037" actId="478"/>
          <ac:spMkLst>
            <pc:docMk/>
            <pc:sldMk cId="1694115329" sldId="279"/>
            <ac:spMk id="5" creationId="{841EAF15-9AA6-7C5F-19D6-18B41D2A2C30}"/>
          </ac:spMkLst>
        </pc:spChg>
      </pc:sldChg>
      <pc:sldChg chg="addSp delSp modSp add mod modClrScheme chgLayout">
        <pc:chgData name="Amaja Bouq" userId="b626c7170f4da412" providerId="LiveId" clId="{D63CD6BE-15DD-4AF3-910A-271AB14B40F2}" dt="2026-04-18T08:19:33.152" v="459" actId="207"/>
        <pc:sldMkLst>
          <pc:docMk/>
          <pc:sldMk cId="17589850" sldId="280"/>
        </pc:sldMkLst>
        <pc:spChg chg="del mod ord">
          <ac:chgData name="Amaja Bouq" userId="b626c7170f4da412" providerId="LiveId" clId="{D63CD6BE-15DD-4AF3-910A-271AB14B40F2}" dt="2026-04-18T08:04:17.784" v="210" actId="478"/>
          <ac:spMkLst>
            <pc:docMk/>
            <pc:sldMk cId="17589850" sldId="280"/>
            <ac:spMk id="3" creationId="{32D5BB0E-7012-2368-FA98-9A88928A03CA}"/>
          </ac:spMkLst>
        </pc:spChg>
        <pc:spChg chg="add del mod">
          <ac:chgData name="Amaja Bouq" userId="b626c7170f4da412" providerId="LiveId" clId="{D63CD6BE-15DD-4AF3-910A-271AB14B40F2}" dt="2026-04-18T08:04:21.190" v="211" actId="478"/>
          <ac:spMkLst>
            <pc:docMk/>
            <pc:sldMk cId="17589850" sldId="280"/>
            <ac:spMk id="4" creationId="{8BD77E7C-1711-0B0C-C6CF-124C2B91CB43}"/>
          </ac:spMkLst>
        </pc:spChg>
        <pc:spChg chg="add mod">
          <ac:chgData name="Amaja Bouq" userId="b626c7170f4da412" providerId="LiveId" clId="{D63CD6BE-15DD-4AF3-910A-271AB14B40F2}" dt="2026-04-18T08:19:33.152" v="459" actId="207"/>
          <ac:spMkLst>
            <pc:docMk/>
            <pc:sldMk cId="17589850" sldId="280"/>
            <ac:spMk id="5" creationId="{DC18D94C-918B-A7B7-28D0-7E5F11AFF20C}"/>
          </ac:spMkLst>
        </pc:spChg>
        <pc:spChg chg="add del mod ord">
          <ac:chgData name="Amaja Bouq" userId="b626c7170f4da412" providerId="LiveId" clId="{D63CD6BE-15DD-4AF3-910A-271AB14B40F2}" dt="2026-04-18T08:19:26.050" v="455" actId="34307"/>
          <ac:spMkLst>
            <pc:docMk/>
            <pc:sldMk cId="17589850" sldId="280"/>
            <ac:spMk id="7" creationId="{E094ACAB-1D93-25BF-474B-8850BE20A4B2}"/>
          </ac:spMkLst>
        </pc:spChg>
        <pc:spChg chg="add del mod ord">
          <ac:chgData name="Amaja Bouq" userId="b626c7170f4da412" providerId="LiveId" clId="{D63CD6BE-15DD-4AF3-910A-271AB14B40F2}" dt="2026-04-18T08:19:30.092" v="457" actId="478"/>
          <ac:spMkLst>
            <pc:docMk/>
            <pc:sldMk cId="17589850" sldId="280"/>
            <ac:spMk id="8" creationId="{F163413E-02CC-3046-C8F7-4BDD2E0BEF46}"/>
          </ac:spMkLst>
        </pc:spChg>
        <pc:spChg chg="add del mod">
          <ac:chgData name="Amaja Bouq" userId="b626c7170f4da412" providerId="LiveId" clId="{D63CD6BE-15DD-4AF3-910A-271AB14B40F2}" dt="2026-04-18T08:19:30.674" v="458" actId="478"/>
          <ac:spMkLst>
            <pc:docMk/>
            <pc:sldMk cId="17589850" sldId="280"/>
            <ac:spMk id="11" creationId="{9958C08E-ECE3-0C27-2078-BBD2DA2ACC9E}"/>
          </ac:spMkLst>
        </pc:spChg>
        <pc:picChg chg="del mod">
          <ac:chgData name="Amaja Bouq" userId="b626c7170f4da412" providerId="LiveId" clId="{D63CD6BE-15DD-4AF3-910A-271AB14B40F2}" dt="2026-04-18T08:04:42.957" v="245" actId="478"/>
          <ac:picMkLst>
            <pc:docMk/>
            <pc:sldMk cId="17589850" sldId="280"/>
            <ac:picMk id="6" creationId="{A6189C79-F5D6-8913-F38B-9EB62844B3E8}"/>
          </ac:picMkLst>
        </pc:picChg>
        <pc:picChg chg="add del mod ord">
          <ac:chgData name="Amaja Bouq" userId="b626c7170f4da412" providerId="LiveId" clId="{D63CD6BE-15DD-4AF3-910A-271AB14B40F2}" dt="2026-04-18T08:19:29.122" v="456" actId="478"/>
          <ac:picMkLst>
            <pc:docMk/>
            <pc:sldMk cId="17589850" sldId="280"/>
            <ac:picMk id="9" creationId="{636A817F-5E71-0B88-2BA0-B283D9F5EDAE}"/>
          </ac:picMkLst>
        </pc:picChg>
      </pc:sldChg>
      <pc:sldChg chg="addSp delSp modSp new del mod ord">
        <pc:chgData name="Amaja Bouq" userId="b626c7170f4da412" providerId="LiveId" clId="{D63CD6BE-15DD-4AF3-910A-271AB14B40F2}" dt="2026-04-18T08:20:37.608" v="473" actId="47"/>
        <pc:sldMkLst>
          <pc:docMk/>
          <pc:sldMk cId="3065805448" sldId="281"/>
        </pc:sldMkLst>
        <pc:spChg chg="mod">
          <ac:chgData name="Amaja Bouq" userId="b626c7170f4da412" providerId="LiveId" clId="{D63CD6BE-15DD-4AF3-910A-271AB14B40F2}" dt="2026-04-18T08:20:18.710" v="470" actId="20577"/>
          <ac:spMkLst>
            <pc:docMk/>
            <pc:sldMk cId="3065805448" sldId="281"/>
            <ac:spMk id="2" creationId="{70E7D523-2D29-0FFD-288D-209F2623E587}"/>
          </ac:spMkLst>
        </pc:spChg>
        <pc:spChg chg="del">
          <ac:chgData name="Amaja Bouq" userId="b626c7170f4da412" providerId="LiveId" clId="{D63CD6BE-15DD-4AF3-910A-271AB14B40F2}" dt="2026-04-18T08:08:56.418" v="343" actId="478"/>
          <ac:spMkLst>
            <pc:docMk/>
            <pc:sldMk cId="3065805448" sldId="281"/>
            <ac:spMk id="3" creationId="{C9BA6ED5-6668-8F4E-C4A5-D0E702572D1A}"/>
          </ac:spMkLst>
        </pc:spChg>
        <pc:spChg chg="del">
          <ac:chgData name="Amaja Bouq" userId="b626c7170f4da412" providerId="LiveId" clId="{D63CD6BE-15DD-4AF3-910A-271AB14B40F2}" dt="2026-04-18T08:08:55.478" v="342" actId="478"/>
          <ac:spMkLst>
            <pc:docMk/>
            <pc:sldMk cId="3065805448" sldId="281"/>
            <ac:spMk id="4" creationId="{B2B5CE5F-1065-BF27-1938-E25C98051C96}"/>
          </ac:spMkLst>
        </pc:spChg>
        <pc:spChg chg="del">
          <ac:chgData name="Amaja Bouq" userId="b626c7170f4da412" providerId="LiveId" clId="{D63CD6BE-15DD-4AF3-910A-271AB14B40F2}" dt="2026-04-18T08:08:57.122" v="344" actId="478"/>
          <ac:spMkLst>
            <pc:docMk/>
            <pc:sldMk cId="3065805448" sldId="281"/>
            <ac:spMk id="5" creationId="{B16CD6A3-3EC2-B6D4-FC4B-5668E2CDE8F0}"/>
          </ac:spMkLst>
        </pc:spChg>
        <pc:spChg chg="add del mod">
          <ac:chgData name="Amaja Bouq" userId="b626c7170f4da412" providerId="LiveId" clId="{D63CD6BE-15DD-4AF3-910A-271AB14B40F2}" dt="2026-04-18T08:18:06.725" v="450" actId="478"/>
          <ac:spMkLst>
            <pc:docMk/>
            <pc:sldMk cId="3065805448" sldId="281"/>
            <ac:spMk id="6" creationId="{C9F996DF-02D1-5F6F-8F30-B3EB06AAC4F8}"/>
          </ac:spMkLst>
        </pc:spChg>
        <pc:spChg chg="add mod">
          <ac:chgData name="Amaja Bouq" userId="b626c7170f4da412" providerId="LiveId" clId="{D63CD6BE-15DD-4AF3-910A-271AB14B40F2}" dt="2026-04-18T08:18:11.410" v="451" actId="207"/>
          <ac:spMkLst>
            <pc:docMk/>
            <pc:sldMk cId="3065805448" sldId="281"/>
            <ac:spMk id="7" creationId="{8520AD2A-2E5F-514D-A222-10604E4DF81E}"/>
          </ac:spMkLst>
        </pc:spChg>
        <pc:spChg chg="add mod">
          <ac:chgData name="Amaja Bouq" userId="b626c7170f4da412" providerId="LiveId" clId="{D63CD6BE-15DD-4AF3-910A-271AB14B40F2}" dt="2026-04-18T08:10:06.418" v="354" actId="1076"/>
          <ac:spMkLst>
            <pc:docMk/>
            <pc:sldMk cId="3065805448" sldId="281"/>
            <ac:spMk id="9" creationId="{832ED67A-B431-FF4C-9359-88456FA207AB}"/>
          </ac:spMkLst>
        </pc:spChg>
        <pc:spChg chg="add mod">
          <ac:chgData name="Amaja Bouq" userId="b626c7170f4da412" providerId="LiveId" clId="{D63CD6BE-15DD-4AF3-910A-271AB14B40F2}" dt="2026-04-18T08:10:06.418" v="354" actId="1076"/>
          <ac:spMkLst>
            <pc:docMk/>
            <pc:sldMk cId="3065805448" sldId="281"/>
            <ac:spMk id="10" creationId="{8750E9CB-73E4-1F63-B3F6-396341A1E383}"/>
          </ac:spMkLst>
        </pc:spChg>
        <pc:cxnChg chg="add mod">
          <ac:chgData name="Amaja Bouq" userId="b626c7170f4da412" providerId="LiveId" clId="{D63CD6BE-15DD-4AF3-910A-271AB14B40F2}" dt="2026-04-18T08:10:06.418" v="354" actId="1076"/>
          <ac:cxnSpMkLst>
            <pc:docMk/>
            <pc:sldMk cId="3065805448" sldId="281"/>
            <ac:cxnSpMk id="8" creationId="{068C7DA3-0A6E-BD4B-9F72-339CB8C3FE7F}"/>
          </ac:cxnSpMkLst>
        </pc:cxnChg>
      </pc:sldChg>
      <pc:sldChg chg="modSp add del mod">
        <pc:chgData name="Amaja Bouq" userId="b626c7170f4da412" providerId="LiveId" clId="{D63CD6BE-15DD-4AF3-910A-271AB14B40F2}" dt="2026-04-18T08:30:50.342" v="1261" actId="47"/>
        <pc:sldMkLst>
          <pc:docMk/>
          <pc:sldMk cId="1562245680" sldId="282"/>
        </pc:sldMkLst>
        <pc:spChg chg="mod">
          <ac:chgData name="Amaja Bouq" userId="b626c7170f4da412" providerId="LiveId" clId="{D63CD6BE-15DD-4AF3-910A-271AB14B40F2}" dt="2026-04-18T08:19:14.842" v="452" actId="1076"/>
          <ac:spMkLst>
            <pc:docMk/>
            <pc:sldMk cId="1562245680" sldId="282"/>
            <ac:spMk id="2" creationId="{398F1EDE-18DC-0500-5A84-9B9C750FFE09}"/>
          </ac:spMkLst>
        </pc:spChg>
      </pc:sldChg>
      <pc:sldChg chg="addSp delSp modSp new del mod">
        <pc:chgData name="Amaja Bouq" userId="b626c7170f4da412" providerId="LiveId" clId="{D63CD6BE-15DD-4AF3-910A-271AB14B40F2}" dt="2026-04-18T08:13:25.930" v="438" actId="47"/>
        <pc:sldMkLst>
          <pc:docMk/>
          <pc:sldMk cId="4099849977" sldId="282"/>
        </pc:sldMkLst>
        <pc:spChg chg="del">
          <ac:chgData name="Amaja Bouq" userId="b626c7170f4da412" providerId="LiveId" clId="{D63CD6BE-15DD-4AF3-910A-271AB14B40F2}" dt="2026-04-18T08:10:46.974" v="365" actId="478"/>
          <ac:spMkLst>
            <pc:docMk/>
            <pc:sldMk cId="4099849977" sldId="282"/>
            <ac:spMk id="3" creationId="{9406D4FD-2D11-3AE0-87A9-0F4CCCD6C2C3}"/>
          </ac:spMkLst>
        </pc:spChg>
        <pc:spChg chg="del">
          <ac:chgData name="Amaja Bouq" userId="b626c7170f4da412" providerId="LiveId" clId="{D63CD6BE-15DD-4AF3-910A-271AB14B40F2}" dt="2026-04-18T08:10:50.210" v="367" actId="478"/>
          <ac:spMkLst>
            <pc:docMk/>
            <pc:sldMk cId="4099849977" sldId="282"/>
            <ac:spMk id="4" creationId="{2238892B-D1E1-987C-FEA3-A1E662B74C9D}"/>
          </ac:spMkLst>
        </pc:spChg>
        <pc:spChg chg="del">
          <ac:chgData name="Amaja Bouq" userId="b626c7170f4da412" providerId="LiveId" clId="{D63CD6BE-15DD-4AF3-910A-271AB14B40F2}" dt="2026-04-18T08:10:48.055" v="366" actId="478"/>
          <ac:spMkLst>
            <pc:docMk/>
            <pc:sldMk cId="4099849977" sldId="282"/>
            <ac:spMk id="5" creationId="{D141CA24-C30C-7B5D-E036-A1DC30A36F94}"/>
          </ac:spMkLst>
        </pc:spChg>
        <pc:spChg chg="add mod ord">
          <ac:chgData name="Amaja Bouq" userId="b626c7170f4da412" providerId="LiveId" clId="{D63CD6BE-15DD-4AF3-910A-271AB14B40F2}" dt="2026-04-18T08:13:00.043" v="436" actId="167"/>
          <ac:spMkLst>
            <pc:docMk/>
            <pc:sldMk cId="4099849977" sldId="282"/>
            <ac:spMk id="6" creationId="{335D816F-0891-9D88-91D7-37C23CEB65EE}"/>
          </ac:spMkLst>
        </pc:spChg>
        <pc:spChg chg="add mod">
          <ac:chgData name="Amaja Bouq" userId="b626c7170f4da412" providerId="LiveId" clId="{D63CD6BE-15DD-4AF3-910A-271AB14B40F2}" dt="2026-04-18T08:13:10.456" v="437" actId="207"/>
          <ac:spMkLst>
            <pc:docMk/>
            <pc:sldMk cId="4099849977" sldId="282"/>
            <ac:spMk id="7" creationId="{2DB88301-BAC5-0E00-1F5B-D988C0808247}"/>
          </ac:spMkLst>
        </pc:spChg>
      </pc:sldChg>
      <pc:sldChg chg="add del">
        <pc:chgData name="Amaja Bouq" userId="b626c7170f4da412" providerId="LiveId" clId="{D63CD6BE-15DD-4AF3-910A-271AB14B40F2}" dt="2026-04-18T08:20:17.954" v="469"/>
        <pc:sldMkLst>
          <pc:docMk/>
          <pc:sldMk cId="1530070489" sldId="283"/>
        </pc:sldMkLst>
      </pc:sldChg>
      <pc:sldChg chg="addSp delSp modSp add del mod">
        <pc:chgData name="Amaja Bouq" userId="b626c7170f4da412" providerId="LiveId" clId="{D63CD6BE-15DD-4AF3-910A-271AB14B40F2}" dt="2026-04-18T08:34:23.314" v="1492" actId="47"/>
        <pc:sldMkLst>
          <pc:docMk/>
          <pc:sldMk cId="1561870728" sldId="283"/>
        </pc:sldMkLst>
        <pc:spChg chg="add mod">
          <ac:chgData name="Amaja Bouq" userId="b626c7170f4da412" providerId="LiveId" clId="{D63CD6BE-15DD-4AF3-910A-271AB14B40F2}" dt="2026-04-18T08:30:45.218" v="1259" actId="113"/>
          <ac:spMkLst>
            <pc:docMk/>
            <pc:sldMk cId="1561870728" sldId="283"/>
            <ac:spMk id="3" creationId="{7450DEC6-BA5A-254F-AAB7-4051C889B944}"/>
          </ac:spMkLst>
        </pc:spChg>
        <pc:spChg chg="del">
          <ac:chgData name="Amaja Bouq" userId="b626c7170f4da412" providerId="LiveId" clId="{D63CD6BE-15DD-4AF3-910A-271AB14B40F2}" dt="2026-04-18T08:30:36.130" v="1255" actId="478"/>
          <ac:spMkLst>
            <pc:docMk/>
            <pc:sldMk cId="1561870728" sldId="283"/>
            <ac:spMk id="5" creationId="{6293BCDD-0040-2F28-292B-FE4BB902D777}"/>
          </ac:spMkLst>
        </pc:spChg>
        <pc:spChg chg="add mod">
          <ac:chgData name="Amaja Bouq" userId="b626c7170f4da412" providerId="LiveId" clId="{D63CD6BE-15DD-4AF3-910A-271AB14B40F2}" dt="2026-04-18T08:30:41.812" v="1258"/>
          <ac:spMkLst>
            <pc:docMk/>
            <pc:sldMk cId="1561870728" sldId="283"/>
            <ac:spMk id="10" creationId="{3CE4EE44-4038-A053-7A39-33D93360CD01}"/>
          </ac:spMkLst>
        </pc:spChg>
        <pc:spChg chg="add mod">
          <ac:chgData name="Amaja Bouq" userId="b626c7170f4da412" providerId="LiveId" clId="{D63CD6BE-15DD-4AF3-910A-271AB14B40F2}" dt="2026-04-18T08:30:41.812" v="1258"/>
          <ac:spMkLst>
            <pc:docMk/>
            <pc:sldMk cId="1561870728" sldId="283"/>
            <ac:spMk id="13" creationId="{110CA020-BF76-5812-28B8-D1B32875F674}"/>
          </ac:spMkLst>
        </pc:spChg>
        <pc:spChg chg="add mod">
          <ac:chgData name="Amaja Bouq" userId="b626c7170f4da412" providerId="LiveId" clId="{D63CD6BE-15DD-4AF3-910A-271AB14B40F2}" dt="2026-04-18T08:30:41.812" v="1258"/>
          <ac:spMkLst>
            <pc:docMk/>
            <pc:sldMk cId="1561870728" sldId="283"/>
            <ac:spMk id="14" creationId="{4B3BEE8C-2970-AB24-CC9F-EFF274F1FB23}"/>
          </ac:spMkLst>
        </pc:spChg>
        <pc:spChg chg="add mod">
          <ac:chgData name="Amaja Bouq" userId="b626c7170f4da412" providerId="LiveId" clId="{D63CD6BE-15DD-4AF3-910A-271AB14B40F2}" dt="2026-04-18T08:30:41.812" v="1258"/>
          <ac:spMkLst>
            <pc:docMk/>
            <pc:sldMk cId="1561870728" sldId="283"/>
            <ac:spMk id="15" creationId="{2DF0F2A1-779B-EEB3-A7B7-24A1CA25F19B}"/>
          </ac:spMkLst>
        </pc:spChg>
        <pc:spChg chg="add mod">
          <ac:chgData name="Amaja Bouq" userId="b626c7170f4da412" providerId="LiveId" clId="{D63CD6BE-15DD-4AF3-910A-271AB14B40F2}" dt="2026-04-18T08:30:41.812" v="1258"/>
          <ac:spMkLst>
            <pc:docMk/>
            <pc:sldMk cId="1561870728" sldId="283"/>
            <ac:spMk id="16" creationId="{B21FB282-8CC0-DD40-556B-9463D5E8A427}"/>
          </ac:spMkLst>
        </pc:spChg>
        <pc:spChg chg="add mod">
          <ac:chgData name="Amaja Bouq" userId="b626c7170f4da412" providerId="LiveId" clId="{D63CD6BE-15DD-4AF3-910A-271AB14B40F2}" dt="2026-04-18T08:30:41.812" v="1258"/>
          <ac:spMkLst>
            <pc:docMk/>
            <pc:sldMk cId="1561870728" sldId="283"/>
            <ac:spMk id="17" creationId="{6ABBD4C0-CF40-D9AE-8D24-098F97FBDFEF}"/>
          </ac:spMkLst>
        </pc:spChg>
        <pc:spChg chg="add mod">
          <ac:chgData name="Amaja Bouq" userId="b626c7170f4da412" providerId="LiveId" clId="{D63CD6BE-15DD-4AF3-910A-271AB14B40F2}" dt="2026-04-18T08:30:41.812" v="1258"/>
          <ac:spMkLst>
            <pc:docMk/>
            <pc:sldMk cId="1561870728" sldId="283"/>
            <ac:spMk id="18" creationId="{EF351FFB-79FC-FCBD-96EC-5D91C36C01F2}"/>
          </ac:spMkLst>
        </pc:spChg>
      </pc:sldChg>
      <pc:sldChg chg="add del">
        <pc:chgData name="Amaja Bouq" userId="b626c7170f4da412" providerId="LiveId" clId="{D63CD6BE-15DD-4AF3-910A-271AB14B40F2}" dt="2026-04-18T08:20:32.102" v="472" actId="47"/>
        <pc:sldMkLst>
          <pc:docMk/>
          <pc:sldMk cId="1825505394" sldId="283"/>
        </pc:sldMkLst>
      </pc:sldChg>
      <pc:sldChg chg="addSp delSp modSp add mod ord">
        <pc:chgData name="Amaja Bouq" userId="b626c7170f4da412" providerId="LiveId" clId="{D63CD6BE-15DD-4AF3-910A-271AB14B40F2}" dt="2026-04-19T19:15:14.340" v="4352" actId="1076"/>
        <pc:sldMkLst>
          <pc:docMk/>
          <pc:sldMk cId="2779186891" sldId="284"/>
        </pc:sldMkLst>
        <pc:spChg chg="add mod ord">
          <ac:chgData name="Amaja Bouq" userId="b626c7170f4da412" providerId="LiveId" clId="{D63CD6BE-15DD-4AF3-910A-271AB14B40F2}" dt="2026-04-19T19:14:46.936" v="4346" actId="1076"/>
          <ac:spMkLst>
            <pc:docMk/>
            <pc:sldMk cId="2779186891" sldId="284"/>
            <ac:spMk id="2" creationId="{4652513A-2770-6081-6C1C-A42FE30BAABA}"/>
          </ac:spMkLst>
        </pc:spChg>
        <pc:spChg chg="mod">
          <ac:chgData name="Amaja Bouq" userId="b626c7170f4da412" providerId="LiveId" clId="{D63CD6BE-15DD-4AF3-910A-271AB14B40F2}" dt="2026-04-19T19:14:46.936" v="4346" actId="1076"/>
          <ac:spMkLst>
            <pc:docMk/>
            <pc:sldMk cId="2779186891" sldId="284"/>
            <ac:spMk id="3" creationId="{01D8F7ED-AF89-03B3-F701-871748705C58}"/>
          </ac:spMkLst>
        </pc:spChg>
        <pc:spChg chg="mod">
          <ac:chgData name="Amaja Bouq" userId="b626c7170f4da412" providerId="LiveId" clId="{D63CD6BE-15DD-4AF3-910A-271AB14B40F2}" dt="2026-04-19T19:15:14.340" v="4352" actId="1076"/>
          <ac:spMkLst>
            <pc:docMk/>
            <pc:sldMk cId="2779186891" sldId="284"/>
            <ac:spMk id="10" creationId="{3FD167D4-8B70-47DC-B472-67005080BBE9}"/>
          </ac:spMkLst>
        </pc:spChg>
        <pc:spChg chg="del">
          <ac:chgData name="Amaja Bouq" userId="b626c7170f4da412" providerId="LiveId" clId="{D63CD6BE-15DD-4AF3-910A-271AB14B40F2}" dt="2026-04-18T08:32:29.266" v="1290" actId="478"/>
          <ac:spMkLst>
            <pc:docMk/>
            <pc:sldMk cId="2779186891" sldId="284"/>
            <ac:spMk id="13" creationId="{35482C1F-DAD5-9652-8967-5F09FDDAEE48}"/>
          </ac:spMkLst>
        </pc:spChg>
        <pc:spChg chg="mod">
          <ac:chgData name="Amaja Bouq" userId="b626c7170f4da412" providerId="LiveId" clId="{D63CD6BE-15DD-4AF3-910A-271AB14B40F2}" dt="2026-04-19T19:15:14.340" v="4352" actId="1076"/>
          <ac:spMkLst>
            <pc:docMk/>
            <pc:sldMk cId="2779186891" sldId="284"/>
            <ac:spMk id="14" creationId="{CA3DA92F-9334-09D8-1E88-45F9EF01D122}"/>
          </ac:spMkLst>
        </pc:spChg>
        <pc:spChg chg="mod">
          <ac:chgData name="Amaja Bouq" userId="b626c7170f4da412" providerId="LiveId" clId="{D63CD6BE-15DD-4AF3-910A-271AB14B40F2}" dt="2026-04-19T19:15:14.340" v="4352" actId="1076"/>
          <ac:spMkLst>
            <pc:docMk/>
            <pc:sldMk cId="2779186891" sldId="284"/>
            <ac:spMk id="15" creationId="{81825078-AEFE-83D6-9718-ABB4C5DF9104}"/>
          </ac:spMkLst>
        </pc:spChg>
        <pc:spChg chg="mod">
          <ac:chgData name="Amaja Bouq" userId="b626c7170f4da412" providerId="LiveId" clId="{D63CD6BE-15DD-4AF3-910A-271AB14B40F2}" dt="2026-04-19T19:15:14.340" v="4352" actId="1076"/>
          <ac:spMkLst>
            <pc:docMk/>
            <pc:sldMk cId="2779186891" sldId="284"/>
            <ac:spMk id="16" creationId="{F9E9FCF0-764E-F028-56D0-69EFFED26CF5}"/>
          </ac:spMkLst>
        </pc:spChg>
        <pc:spChg chg="mod">
          <ac:chgData name="Amaja Bouq" userId="b626c7170f4da412" providerId="LiveId" clId="{D63CD6BE-15DD-4AF3-910A-271AB14B40F2}" dt="2026-04-19T19:15:14.340" v="4352" actId="1076"/>
          <ac:spMkLst>
            <pc:docMk/>
            <pc:sldMk cId="2779186891" sldId="284"/>
            <ac:spMk id="17" creationId="{2BC6530E-FAAB-6FC7-8841-BBC34245AC7B}"/>
          </ac:spMkLst>
        </pc:spChg>
        <pc:spChg chg="mod">
          <ac:chgData name="Amaja Bouq" userId="b626c7170f4da412" providerId="LiveId" clId="{D63CD6BE-15DD-4AF3-910A-271AB14B40F2}" dt="2026-04-19T19:15:14.340" v="4352" actId="1076"/>
          <ac:spMkLst>
            <pc:docMk/>
            <pc:sldMk cId="2779186891" sldId="284"/>
            <ac:spMk id="18" creationId="{75FF9078-C56F-1157-3FB0-C5EC279FECDC}"/>
          </ac:spMkLst>
        </pc:spChg>
      </pc:sldChg>
      <pc:sldChg chg="addSp delSp modSp add del mod">
        <pc:chgData name="Amaja Bouq" userId="b626c7170f4da412" providerId="LiveId" clId="{D63CD6BE-15DD-4AF3-910A-271AB14B40F2}" dt="2026-04-19T04:01:00.690" v="3031" actId="47"/>
        <pc:sldMkLst>
          <pc:docMk/>
          <pc:sldMk cId="34004299" sldId="285"/>
        </pc:sldMkLst>
        <pc:spChg chg="mod">
          <ac:chgData name="Amaja Bouq" userId="b626c7170f4da412" providerId="LiveId" clId="{D63CD6BE-15DD-4AF3-910A-271AB14B40F2}" dt="2026-04-18T08:35:46.226" v="1543" actId="1076"/>
          <ac:spMkLst>
            <pc:docMk/>
            <pc:sldMk cId="34004299" sldId="285"/>
            <ac:spMk id="2" creationId="{86B4BBA7-2322-FA30-3E85-02FC815D3CF1}"/>
          </ac:spMkLst>
        </pc:spChg>
        <pc:spChg chg="mod">
          <ac:chgData name="Amaja Bouq" userId="b626c7170f4da412" providerId="LiveId" clId="{D63CD6BE-15DD-4AF3-910A-271AB14B40F2}" dt="2026-04-18T08:35:50.420" v="1544" actId="1076"/>
          <ac:spMkLst>
            <pc:docMk/>
            <pc:sldMk cId="34004299" sldId="285"/>
            <ac:spMk id="3" creationId="{23753FA1-FB25-B8DF-B413-84B37854D8AD}"/>
          </ac:spMkLst>
        </pc:spChg>
        <pc:spChg chg="add del mod">
          <ac:chgData name="Amaja Bouq" userId="b626c7170f4da412" providerId="LiveId" clId="{D63CD6BE-15DD-4AF3-910A-271AB14B40F2}" dt="2026-04-19T02:35:41.138" v="1708" actId="21"/>
          <ac:spMkLst>
            <pc:docMk/>
            <pc:sldMk cId="34004299" sldId="285"/>
            <ac:spMk id="5" creationId="{F6148611-FE4B-70C3-E1B3-A65845DAD62F}"/>
          </ac:spMkLst>
        </pc:spChg>
        <pc:spChg chg="mod">
          <ac:chgData name="Amaja Bouq" userId="b626c7170f4da412" providerId="LiveId" clId="{D63CD6BE-15DD-4AF3-910A-271AB14B40F2}" dt="2026-04-18T08:34:45.906" v="1497" actId="20577"/>
          <ac:spMkLst>
            <pc:docMk/>
            <pc:sldMk cId="34004299" sldId="285"/>
            <ac:spMk id="10" creationId="{2E3B4436-F839-A9C6-53AA-CC9AD028E445}"/>
          </ac:spMkLst>
        </pc:spChg>
        <pc:spChg chg="mod">
          <ac:chgData name="Amaja Bouq" userId="b626c7170f4da412" providerId="LiveId" clId="{D63CD6BE-15DD-4AF3-910A-271AB14B40F2}" dt="2026-04-18T08:34:47.554" v="1499" actId="20577"/>
          <ac:spMkLst>
            <pc:docMk/>
            <pc:sldMk cId="34004299" sldId="285"/>
            <ac:spMk id="17" creationId="{B9700EA0-D709-699D-D54A-CB172C3B6ED2}"/>
          </ac:spMkLst>
        </pc:spChg>
      </pc:sldChg>
      <pc:sldChg chg="addSp delSp modSp add mod ord">
        <pc:chgData name="Amaja Bouq" userId="b626c7170f4da412" providerId="LiveId" clId="{D63CD6BE-15DD-4AF3-910A-271AB14B40F2}" dt="2026-04-19T09:56:21.659" v="4302" actId="108"/>
        <pc:sldMkLst>
          <pc:docMk/>
          <pc:sldMk cId="2102322777" sldId="286"/>
        </pc:sldMkLst>
        <pc:spChg chg="mod">
          <ac:chgData name="Amaja Bouq" userId="b626c7170f4da412" providerId="LiveId" clId="{D63CD6BE-15DD-4AF3-910A-271AB14B40F2}" dt="2026-04-19T02:48:48.090" v="2028" actId="1076"/>
          <ac:spMkLst>
            <pc:docMk/>
            <pc:sldMk cId="2102322777" sldId="286"/>
            <ac:spMk id="2" creationId="{AC802F29-2D60-AB1F-B483-ED13D7A3C469}"/>
          </ac:spMkLst>
        </pc:spChg>
        <pc:spChg chg="mod">
          <ac:chgData name="Amaja Bouq" userId="b626c7170f4da412" providerId="LiveId" clId="{D63CD6BE-15DD-4AF3-910A-271AB14B40F2}" dt="2026-04-19T02:51:39.323" v="2545" actId="1076"/>
          <ac:spMkLst>
            <pc:docMk/>
            <pc:sldMk cId="2102322777" sldId="286"/>
            <ac:spMk id="3" creationId="{6DE6242F-1A27-3AEE-C01F-F6EBFF816684}"/>
          </ac:spMkLst>
        </pc:spChg>
        <pc:spChg chg="add mod">
          <ac:chgData name="Amaja Bouq" userId="b626c7170f4da412" providerId="LiveId" clId="{D63CD6BE-15DD-4AF3-910A-271AB14B40F2}" dt="2026-04-19T09:56:16.920" v="4301" actId="108"/>
          <ac:spMkLst>
            <pc:docMk/>
            <pc:sldMk cId="2102322777" sldId="286"/>
            <ac:spMk id="4" creationId="{B0B404D0-59CE-9E8E-54F3-E892F57097C0}"/>
          </ac:spMkLst>
        </pc:spChg>
        <pc:spChg chg="del">
          <ac:chgData name="Amaja Bouq" userId="b626c7170f4da412" providerId="LiveId" clId="{D63CD6BE-15DD-4AF3-910A-271AB14B40F2}" dt="2026-04-18T08:36:00.130" v="1546" actId="478"/>
          <ac:spMkLst>
            <pc:docMk/>
            <pc:sldMk cId="2102322777" sldId="286"/>
            <ac:spMk id="5" creationId="{9E818EEB-72BD-FAC2-7F93-3FCE5D737EF0}"/>
          </ac:spMkLst>
        </pc:spChg>
        <pc:spChg chg="add del mod">
          <ac:chgData name="Amaja Bouq" userId="b626c7170f4da412" providerId="LiveId" clId="{D63CD6BE-15DD-4AF3-910A-271AB14B40F2}" dt="2026-04-19T02:44:49.576" v="1811" actId="478"/>
          <ac:spMkLst>
            <pc:docMk/>
            <pc:sldMk cId="2102322777" sldId="286"/>
            <ac:spMk id="5" creationId="{F6148611-FE4B-70C3-E1B3-A65845DAD62F}"/>
          </ac:spMkLst>
        </pc:spChg>
        <pc:spChg chg="add mod">
          <ac:chgData name="Amaja Bouq" userId="b626c7170f4da412" providerId="LiveId" clId="{D63CD6BE-15DD-4AF3-910A-271AB14B40F2}" dt="2026-04-18T08:38:08.899" v="1689" actId="571"/>
          <ac:spMkLst>
            <pc:docMk/>
            <pc:sldMk cId="2102322777" sldId="286"/>
            <ac:spMk id="6" creationId="{1393618E-74A6-BE11-B2E9-970102579A3A}"/>
          </ac:spMkLst>
        </pc:spChg>
        <pc:spChg chg="add mod">
          <ac:chgData name="Amaja Bouq" userId="b626c7170f4da412" providerId="LiveId" clId="{D63CD6BE-15DD-4AF3-910A-271AB14B40F2}" dt="2026-04-19T02:53:35.025" v="2558" actId="113"/>
          <ac:spMkLst>
            <pc:docMk/>
            <pc:sldMk cId="2102322777" sldId="286"/>
            <ac:spMk id="6" creationId="{91A4E373-F03D-0C04-3178-BC190B5CDF78}"/>
          </ac:spMkLst>
        </pc:spChg>
        <pc:spChg chg="add mod">
          <ac:chgData name="Amaja Bouq" userId="b626c7170f4da412" providerId="LiveId" clId="{D63CD6BE-15DD-4AF3-910A-271AB14B40F2}" dt="2026-04-19T02:53:30.114" v="2557" actId="14100"/>
          <ac:spMkLst>
            <pc:docMk/>
            <pc:sldMk cId="2102322777" sldId="286"/>
            <ac:spMk id="7" creationId="{4DD5056A-D482-A083-41AE-77FFA53A35D3}"/>
          </ac:spMkLst>
        </pc:spChg>
        <pc:spChg chg="add mod">
          <ac:chgData name="Amaja Bouq" userId="b626c7170f4da412" providerId="LiveId" clId="{D63CD6BE-15DD-4AF3-910A-271AB14B40F2}" dt="2026-04-18T08:38:08.370" v="1688" actId="571"/>
          <ac:spMkLst>
            <pc:docMk/>
            <pc:sldMk cId="2102322777" sldId="286"/>
            <ac:spMk id="7" creationId="{D3D76B3D-564C-D7FC-B1F3-FA0D9D7FE706}"/>
          </ac:spMkLst>
        </pc:spChg>
        <pc:spChg chg="add mod">
          <ac:chgData name="Amaja Bouq" userId="b626c7170f4da412" providerId="LiveId" clId="{D63CD6BE-15DD-4AF3-910A-271AB14B40F2}" dt="2026-04-19T02:53:50.090" v="2562" actId="14100"/>
          <ac:spMkLst>
            <pc:docMk/>
            <pc:sldMk cId="2102322777" sldId="286"/>
            <ac:spMk id="8" creationId="{50C2A8A2-BB64-3CD4-D4E1-EC045D27451A}"/>
          </ac:spMkLst>
        </pc:spChg>
        <pc:spChg chg="add mod">
          <ac:chgData name="Amaja Bouq" userId="b626c7170f4da412" providerId="LiveId" clId="{D63CD6BE-15DD-4AF3-910A-271AB14B40F2}" dt="2026-04-18T08:38:07.298" v="1685" actId="571"/>
          <ac:spMkLst>
            <pc:docMk/>
            <pc:sldMk cId="2102322777" sldId="286"/>
            <ac:spMk id="8" creationId="{9A84A229-F1F0-1B8F-F199-C3617ACD26FF}"/>
          </ac:spMkLst>
        </pc:spChg>
        <pc:spChg chg="add mod">
          <ac:chgData name="Amaja Bouq" userId="b626c7170f4da412" providerId="LiveId" clId="{D63CD6BE-15DD-4AF3-910A-271AB14B40F2}" dt="2026-04-19T02:42:18.950" v="1790" actId="1076"/>
          <ac:spMkLst>
            <pc:docMk/>
            <pc:sldMk cId="2102322777" sldId="286"/>
            <ac:spMk id="9" creationId="{2300E86D-CDB4-A803-FC98-D723DFE0BBF6}"/>
          </ac:spMkLst>
        </pc:spChg>
        <pc:spChg chg="del">
          <ac:chgData name="Amaja Bouq" userId="b626c7170f4da412" providerId="LiveId" clId="{D63CD6BE-15DD-4AF3-910A-271AB14B40F2}" dt="2026-04-18T08:36:01.986" v="1547" actId="478"/>
          <ac:spMkLst>
            <pc:docMk/>
            <pc:sldMk cId="2102322777" sldId="286"/>
            <ac:spMk id="10" creationId="{0918E471-5F12-188D-7FCF-2B6B7FE8C74B}"/>
          </ac:spMkLst>
        </pc:spChg>
        <pc:spChg chg="add mod">
          <ac:chgData name="Amaja Bouq" userId="b626c7170f4da412" providerId="LiveId" clId="{D63CD6BE-15DD-4AF3-910A-271AB14B40F2}" dt="2026-04-19T02:53:40.952" v="2559" actId="113"/>
          <ac:spMkLst>
            <pc:docMk/>
            <pc:sldMk cId="2102322777" sldId="286"/>
            <ac:spMk id="10" creationId="{A268C9C6-062F-1B5D-AFCC-9EC7204C6A58}"/>
          </ac:spMkLst>
        </pc:spChg>
        <pc:spChg chg="add mod">
          <ac:chgData name="Amaja Bouq" userId="b626c7170f4da412" providerId="LiveId" clId="{D63CD6BE-15DD-4AF3-910A-271AB14B40F2}" dt="2026-04-19T09:56:21.659" v="4302" actId="108"/>
          <ac:spMkLst>
            <pc:docMk/>
            <pc:sldMk cId="2102322777" sldId="286"/>
            <ac:spMk id="11" creationId="{0292DF8E-06E4-E9EB-F530-558EBB1F6450}"/>
          </ac:spMkLst>
        </pc:spChg>
        <pc:spChg chg="add mod">
          <ac:chgData name="Amaja Bouq" userId="b626c7170f4da412" providerId="LiveId" clId="{D63CD6BE-15DD-4AF3-910A-271AB14B40F2}" dt="2026-04-19T02:48:48.090" v="2028" actId="1076"/>
          <ac:spMkLst>
            <pc:docMk/>
            <pc:sldMk cId="2102322777" sldId="286"/>
            <ac:spMk id="12" creationId="{34AC60C7-CE9C-C9AB-CC71-AF4C65EBF200}"/>
          </ac:spMkLst>
        </pc:spChg>
        <pc:spChg chg="add mod">
          <ac:chgData name="Amaja Bouq" userId="b626c7170f4da412" providerId="LiveId" clId="{D63CD6BE-15DD-4AF3-910A-271AB14B40F2}" dt="2026-04-19T02:48:48.090" v="2028" actId="1076"/>
          <ac:spMkLst>
            <pc:docMk/>
            <pc:sldMk cId="2102322777" sldId="286"/>
            <ac:spMk id="13" creationId="{2D284EAB-D87B-DF29-B96A-0B08141C3D34}"/>
          </ac:spMkLst>
        </pc:spChg>
        <pc:spChg chg="del">
          <ac:chgData name="Amaja Bouq" userId="b626c7170f4da412" providerId="LiveId" clId="{D63CD6BE-15DD-4AF3-910A-271AB14B40F2}" dt="2026-04-18T08:36:01.986" v="1547" actId="478"/>
          <ac:spMkLst>
            <pc:docMk/>
            <pc:sldMk cId="2102322777" sldId="286"/>
            <ac:spMk id="14" creationId="{29B4849B-4969-EE7D-181E-A7C3B88EF09E}"/>
          </ac:spMkLst>
        </pc:spChg>
        <pc:spChg chg="add mod">
          <ac:chgData name="Amaja Bouq" userId="b626c7170f4da412" providerId="LiveId" clId="{D63CD6BE-15DD-4AF3-910A-271AB14B40F2}" dt="2026-04-19T02:48:48.090" v="2028" actId="1076"/>
          <ac:spMkLst>
            <pc:docMk/>
            <pc:sldMk cId="2102322777" sldId="286"/>
            <ac:spMk id="14" creationId="{8CAEFE9C-00B6-FFCE-623D-5870E893DA93}"/>
          </ac:spMkLst>
        </pc:spChg>
        <pc:spChg chg="add mod">
          <ac:chgData name="Amaja Bouq" userId="b626c7170f4da412" providerId="LiveId" clId="{D63CD6BE-15DD-4AF3-910A-271AB14B40F2}" dt="2026-04-19T02:46:13.464" v="1964" actId="1076"/>
          <ac:spMkLst>
            <pc:docMk/>
            <pc:sldMk cId="2102322777" sldId="286"/>
            <ac:spMk id="15" creationId="{54F69CC4-6383-73F6-BCDF-341B1329D979}"/>
          </ac:spMkLst>
        </pc:spChg>
        <pc:spChg chg="del">
          <ac:chgData name="Amaja Bouq" userId="b626c7170f4da412" providerId="LiveId" clId="{D63CD6BE-15DD-4AF3-910A-271AB14B40F2}" dt="2026-04-18T08:36:01.986" v="1547" actId="478"/>
          <ac:spMkLst>
            <pc:docMk/>
            <pc:sldMk cId="2102322777" sldId="286"/>
            <ac:spMk id="15" creationId="{FC15A106-043C-B59F-0DCF-2170E2478E87}"/>
          </ac:spMkLst>
        </pc:spChg>
        <pc:spChg chg="add mod">
          <ac:chgData name="Amaja Bouq" userId="b626c7170f4da412" providerId="LiveId" clId="{D63CD6BE-15DD-4AF3-910A-271AB14B40F2}" dt="2026-04-19T02:48:48.090" v="2028" actId="1076"/>
          <ac:spMkLst>
            <pc:docMk/>
            <pc:sldMk cId="2102322777" sldId="286"/>
            <ac:spMk id="16" creationId="{158B5DF3-FF44-CD4A-1EF8-D1B39FDC1790}"/>
          </ac:spMkLst>
        </pc:spChg>
        <pc:spChg chg="del">
          <ac:chgData name="Amaja Bouq" userId="b626c7170f4da412" providerId="LiveId" clId="{D63CD6BE-15DD-4AF3-910A-271AB14B40F2}" dt="2026-04-18T08:36:01.986" v="1547" actId="478"/>
          <ac:spMkLst>
            <pc:docMk/>
            <pc:sldMk cId="2102322777" sldId="286"/>
            <ac:spMk id="16" creationId="{4C1C7DB2-B48A-81AD-88BF-AA0A797D6CC6}"/>
          </ac:spMkLst>
        </pc:spChg>
        <pc:spChg chg="del">
          <ac:chgData name="Amaja Bouq" userId="b626c7170f4da412" providerId="LiveId" clId="{D63CD6BE-15DD-4AF3-910A-271AB14B40F2}" dt="2026-04-18T08:36:01.986" v="1547" actId="478"/>
          <ac:spMkLst>
            <pc:docMk/>
            <pc:sldMk cId="2102322777" sldId="286"/>
            <ac:spMk id="17" creationId="{DC35003B-CA90-C4FC-A547-B626DAB98719}"/>
          </ac:spMkLst>
        </pc:spChg>
        <pc:spChg chg="del">
          <ac:chgData name="Amaja Bouq" userId="b626c7170f4da412" providerId="LiveId" clId="{D63CD6BE-15DD-4AF3-910A-271AB14B40F2}" dt="2026-04-18T08:36:01.986" v="1547" actId="478"/>
          <ac:spMkLst>
            <pc:docMk/>
            <pc:sldMk cId="2102322777" sldId="286"/>
            <ac:spMk id="18" creationId="{C1182571-F899-EC73-4107-844EEEF67790}"/>
          </ac:spMkLst>
        </pc:spChg>
      </pc:sldChg>
      <pc:sldChg chg="addSp delSp modSp add mod">
        <pc:chgData name="Amaja Bouq" userId="b626c7170f4da412" providerId="LiveId" clId="{D63CD6BE-15DD-4AF3-910A-271AB14B40F2}" dt="2026-04-19T03:50:43.646" v="2827" actId="1076"/>
        <pc:sldMkLst>
          <pc:docMk/>
          <pc:sldMk cId="407351189" sldId="287"/>
        </pc:sldMkLst>
        <pc:spChg chg="del">
          <ac:chgData name="Amaja Bouq" userId="b626c7170f4da412" providerId="LiveId" clId="{D63CD6BE-15DD-4AF3-910A-271AB14B40F2}" dt="2026-04-19T02:57:05.301" v="2602" actId="478"/>
          <ac:spMkLst>
            <pc:docMk/>
            <pc:sldMk cId="407351189" sldId="287"/>
            <ac:spMk id="2" creationId="{9A933DA0-7120-80D7-E337-BB078B7E5B2F}"/>
          </ac:spMkLst>
        </pc:spChg>
        <pc:spChg chg="mod">
          <ac:chgData name="Amaja Bouq" userId="b626c7170f4da412" providerId="LiveId" clId="{D63CD6BE-15DD-4AF3-910A-271AB14B40F2}" dt="2026-04-19T03:03:52.941" v="2756" actId="1076"/>
          <ac:spMkLst>
            <pc:docMk/>
            <pc:sldMk cId="407351189" sldId="287"/>
            <ac:spMk id="3" creationId="{871D7459-92D1-9A94-5802-95B1DD92238B}"/>
          </ac:spMkLst>
        </pc:spChg>
        <pc:spChg chg="add mod">
          <ac:chgData name="Amaja Bouq" userId="b626c7170f4da412" providerId="LiveId" clId="{D63CD6BE-15DD-4AF3-910A-271AB14B40F2}" dt="2026-04-19T03:50:43.646" v="2827" actId="1076"/>
          <ac:spMkLst>
            <pc:docMk/>
            <pc:sldMk cId="407351189" sldId="287"/>
            <ac:spMk id="4" creationId="{D11FC24E-7C40-2112-9B47-7B5CF40F4F96}"/>
          </ac:spMkLst>
        </pc:spChg>
        <pc:spChg chg="add mod">
          <ac:chgData name="Amaja Bouq" userId="b626c7170f4da412" providerId="LiveId" clId="{D63CD6BE-15DD-4AF3-910A-271AB14B40F2}" dt="2026-04-19T03:50:43.646" v="2827" actId="1076"/>
          <ac:spMkLst>
            <pc:docMk/>
            <pc:sldMk cId="407351189" sldId="287"/>
            <ac:spMk id="5" creationId="{04EF465E-8254-758F-BCB3-0AEB615562BD}"/>
          </ac:spMkLst>
        </pc:spChg>
        <pc:spChg chg="add mod">
          <ac:chgData name="Amaja Bouq" userId="b626c7170f4da412" providerId="LiveId" clId="{D63CD6BE-15DD-4AF3-910A-271AB14B40F2}" dt="2026-04-19T03:50:43.646" v="2827" actId="1076"/>
          <ac:spMkLst>
            <pc:docMk/>
            <pc:sldMk cId="407351189" sldId="287"/>
            <ac:spMk id="6" creationId="{5F3D5B96-4112-EC28-466E-7F125E0AFDC6}"/>
          </ac:spMkLst>
        </pc:spChg>
        <pc:spChg chg="add del mod">
          <ac:chgData name="Amaja Bouq" userId="b626c7170f4da412" providerId="LiveId" clId="{D63CD6BE-15DD-4AF3-910A-271AB14B40F2}" dt="2026-04-19T03:03:00.295" v="2748" actId="478"/>
          <ac:spMkLst>
            <pc:docMk/>
            <pc:sldMk cId="407351189" sldId="287"/>
            <ac:spMk id="8" creationId="{8EDFB702-DDDB-8898-B457-F794337E1367}"/>
          </ac:spMkLst>
        </pc:spChg>
        <pc:spChg chg="add del mod">
          <ac:chgData name="Amaja Bouq" userId="b626c7170f4da412" providerId="LiveId" clId="{D63CD6BE-15DD-4AF3-910A-271AB14B40F2}" dt="2026-04-19T03:04:11.718" v="2769" actId="478"/>
          <ac:spMkLst>
            <pc:docMk/>
            <pc:sldMk cId="407351189" sldId="287"/>
            <ac:spMk id="9" creationId="{C2895015-BB80-76C6-5FA0-C97A47DD1AA8}"/>
          </ac:spMkLst>
        </pc:spChg>
        <pc:spChg chg="del">
          <ac:chgData name="Amaja Bouq" userId="b626c7170f4da412" providerId="LiveId" clId="{D63CD6BE-15DD-4AF3-910A-271AB14B40F2}" dt="2026-04-19T02:57:04.470" v="2601" actId="478"/>
          <ac:spMkLst>
            <pc:docMk/>
            <pc:sldMk cId="407351189" sldId="287"/>
            <ac:spMk id="10" creationId="{5259D53F-659E-1B6F-244B-4EB70CB5523D}"/>
          </ac:spMkLst>
        </pc:spChg>
        <pc:spChg chg="add mod">
          <ac:chgData name="Amaja Bouq" userId="b626c7170f4da412" providerId="LiveId" clId="{D63CD6BE-15DD-4AF3-910A-271AB14B40F2}" dt="2026-04-19T03:50:43.646" v="2827" actId="1076"/>
          <ac:spMkLst>
            <pc:docMk/>
            <pc:sldMk cId="407351189" sldId="287"/>
            <ac:spMk id="11" creationId="{C6FFD56F-88BD-1C05-0897-7781D9FEB9A5}"/>
          </ac:spMkLst>
        </pc:spChg>
        <pc:spChg chg="del">
          <ac:chgData name="Amaja Bouq" userId="b626c7170f4da412" providerId="LiveId" clId="{D63CD6BE-15DD-4AF3-910A-271AB14B40F2}" dt="2026-04-19T02:57:04.470" v="2601" actId="478"/>
          <ac:spMkLst>
            <pc:docMk/>
            <pc:sldMk cId="407351189" sldId="287"/>
            <ac:spMk id="14" creationId="{79913C84-0F69-2189-8BE9-B5F81333C154}"/>
          </ac:spMkLst>
        </pc:spChg>
        <pc:spChg chg="del">
          <ac:chgData name="Amaja Bouq" userId="b626c7170f4da412" providerId="LiveId" clId="{D63CD6BE-15DD-4AF3-910A-271AB14B40F2}" dt="2026-04-19T02:57:04.470" v="2601" actId="478"/>
          <ac:spMkLst>
            <pc:docMk/>
            <pc:sldMk cId="407351189" sldId="287"/>
            <ac:spMk id="15" creationId="{C19065AB-A02C-D767-81B1-D10A6C55C65E}"/>
          </ac:spMkLst>
        </pc:spChg>
        <pc:spChg chg="del">
          <ac:chgData name="Amaja Bouq" userId="b626c7170f4da412" providerId="LiveId" clId="{D63CD6BE-15DD-4AF3-910A-271AB14B40F2}" dt="2026-04-19T02:57:04.470" v="2601" actId="478"/>
          <ac:spMkLst>
            <pc:docMk/>
            <pc:sldMk cId="407351189" sldId="287"/>
            <ac:spMk id="16" creationId="{4E98CE46-AFFA-2D3C-1A1E-6024E847FA20}"/>
          </ac:spMkLst>
        </pc:spChg>
        <pc:spChg chg="del">
          <ac:chgData name="Amaja Bouq" userId="b626c7170f4da412" providerId="LiveId" clId="{D63CD6BE-15DD-4AF3-910A-271AB14B40F2}" dt="2026-04-19T02:57:04.470" v="2601" actId="478"/>
          <ac:spMkLst>
            <pc:docMk/>
            <pc:sldMk cId="407351189" sldId="287"/>
            <ac:spMk id="17" creationId="{0F282DA2-CCA0-AFB2-2A52-0893504E301D}"/>
          </ac:spMkLst>
        </pc:spChg>
        <pc:spChg chg="del">
          <ac:chgData name="Amaja Bouq" userId="b626c7170f4da412" providerId="LiveId" clId="{D63CD6BE-15DD-4AF3-910A-271AB14B40F2}" dt="2026-04-19T02:57:04.470" v="2601" actId="478"/>
          <ac:spMkLst>
            <pc:docMk/>
            <pc:sldMk cId="407351189" sldId="287"/>
            <ac:spMk id="18" creationId="{F5D2F73C-899E-B715-4735-F4C2FE9370A8}"/>
          </ac:spMkLst>
        </pc:spChg>
      </pc:sldChg>
      <pc:sldChg chg="addSp delSp modSp add mod">
        <pc:chgData name="Amaja Bouq" userId="b626c7170f4da412" providerId="LiveId" clId="{D63CD6BE-15DD-4AF3-910A-271AB14B40F2}" dt="2026-04-19T09:48:18.778" v="4300" actId="1076"/>
        <pc:sldMkLst>
          <pc:docMk/>
          <pc:sldMk cId="2755188385" sldId="288"/>
        </pc:sldMkLst>
        <pc:spChg chg="mod">
          <ac:chgData name="Amaja Bouq" userId="b626c7170f4da412" providerId="LiveId" clId="{D63CD6BE-15DD-4AF3-910A-271AB14B40F2}" dt="2026-04-19T09:48:18.778" v="4300" actId="1076"/>
          <ac:spMkLst>
            <pc:docMk/>
            <pc:sldMk cId="2755188385" sldId="288"/>
            <ac:spMk id="3" creationId="{438E1433-6492-4BBA-7583-AD16A585F1F9}"/>
          </ac:spMkLst>
        </pc:spChg>
        <pc:graphicFrameChg chg="add mod modGraphic">
          <ac:chgData name="Amaja Bouq" userId="b626c7170f4da412" providerId="LiveId" clId="{D63CD6BE-15DD-4AF3-910A-271AB14B40F2}" dt="2026-04-19T09:48:16.783" v="4299" actId="1076"/>
          <ac:graphicFrameMkLst>
            <pc:docMk/>
            <pc:sldMk cId="2755188385" sldId="288"/>
            <ac:graphicFrameMk id="2" creationId="{AA15288E-7EAA-1987-8DB9-D893D8B2F061}"/>
          </ac:graphicFrameMkLst>
        </pc:graphicFrameChg>
        <pc:picChg chg="add del mod modCrop">
          <ac:chgData name="Amaja Bouq" userId="b626c7170f4da412" providerId="LiveId" clId="{D63CD6BE-15DD-4AF3-910A-271AB14B40F2}" dt="2026-04-19T03:05:54.107" v="2813" actId="478"/>
          <ac:picMkLst>
            <pc:docMk/>
            <pc:sldMk cId="2755188385" sldId="288"/>
            <ac:picMk id="4" creationId="{35236ACC-EFC2-21A2-1678-A034784F697D}"/>
          </ac:picMkLst>
        </pc:picChg>
        <pc:picChg chg="add mod">
          <ac:chgData name="Amaja Bouq" userId="b626c7170f4da412" providerId="LiveId" clId="{D63CD6BE-15DD-4AF3-910A-271AB14B40F2}" dt="2026-04-19T09:48:16.783" v="4299" actId="1076"/>
          <ac:picMkLst>
            <pc:docMk/>
            <pc:sldMk cId="2755188385" sldId="288"/>
            <ac:picMk id="4" creationId="{AD045F7C-A691-49C3-4081-D987AE7320D1}"/>
          </ac:picMkLst>
        </pc:picChg>
        <pc:picChg chg="add mod">
          <ac:chgData name="Amaja Bouq" userId="b626c7170f4da412" providerId="LiveId" clId="{D63CD6BE-15DD-4AF3-910A-271AB14B40F2}" dt="2026-04-19T09:48:16.783" v="4299" actId="1076"/>
          <ac:picMkLst>
            <pc:docMk/>
            <pc:sldMk cId="2755188385" sldId="288"/>
            <ac:picMk id="6" creationId="{385EFEFA-459F-E0EA-470B-EDC4617D3079}"/>
          </ac:picMkLst>
        </pc:picChg>
        <pc:picChg chg="add del mod modCrop">
          <ac:chgData name="Amaja Bouq" userId="b626c7170f4da412" providerId="LiveId" clId="{D63CD6BE-15DD-4AF3-910A-271AB14B40F2}" dt="2026-04-19T03:05:53.629" v="2812" actId="478"/>
          <ac:picMkLst>
            <pc:docMk/>
            <pc:sldMk cId="2755188385" sldId="288"/>
            <ac:picMk id="6" creationId="{3F4A8807-6E53-8DA5-5384-D0E20B7E067B}"/>
          </ac:picMkLst>
        </pc:picChg>
        <pc:picChg chg="add del mod modCrop">
          <ac:chgData name="Amaja Bouq" userId="b626c7170f4da412" providerId="LiveId" clId="{D63CD6BE-15DD-4AF3-910A-271AB14B40F2}" dt="2026-04-19T03:05:55.672" v="2816" actId="478"/>
          <ac:picMkLst>
            <pc:docMk/>
            <pc:sldMk cId="2755188385" sldId="288"/>
            <ac:picMk id="8" creationId="{5FC9A8BA-9ED0-3741-81F9-6DABCDA6032D}"/>
          </ac:picMkLst>
        </pc:picChg>
        <pc:picChg chg="add mod">
          <ac:chgData name="Amaja Bouq" userId="b626c7170f4da412" providerId="LiveId" clId="{D63CD6BE-15DD-4AF3-910A-271AB14B40F2}" dt="2026-04-19T09:48:16.783" v="4299" actId="1076"/>
          <ac:picMkLst>
            <pc:docMk/>
            <pc:sldMk cId="2755188385" sldId="288"/>
            <ac:picMk id="8" creationId="{E2CA888A-C12E-4280-5EB5-9AB7E90F202E}"/>
          </ac:picMkLst>
        </pc:picChg>
        <pc:picChg chg="add mod">
          <ac:chgData name="Amaja Bouq" userId="b626c7170f4da412" providerId="LiveId" clId="{D63CD6BE-15DD-4AF3-910A-271AB14B40F2}" dt="2026-04-19T09:48:16.783" v="4299" actId="1076"/>
          <ac:picMkLst>
            <pc:docMk/>
            <pc:sldMk cId="2755188385" sldId="288"/>
            <ac:picMk id="10" creationId="{8F93FBEC-933D-FB75-3A33-47A820A634DB}"/>
          </ac:picMkLst>
        </pc:picChg>
        <pc:picChg chg="add del mod modCrop">
          <ac:chgData name="Amaja Bouq" userId="b626c7170f4da412" providerId="LiveId" clId="{D63CD6BE-15DD-4AF3-910A-271AB14B40F2}" dt="2026-04-19T03:05:55.128" v="2815" actId="478"/>
          <ac:picMkLst>
            <pc:docMk/>
            <pc:sldMk cId="2755188385" sldId="288"/>
            <ac:picMk id="10" creationId="{BAED570F-3510-2807-00CD-C2D6C0C1416A}"/>
          </ac:picMkLst>
        </pc:picChg>
        <pc:picChg chg="add del mod modCrop">
          <ac:chgData name="Amaja Bouq" userId="b626c7170f4da412" providerId="LiveId" clId="{D63CD6BE-15DD-4AF3-910A-271AB14B40F2}" dt="2026-04-19T03:05:54.626" v="2814" actId="478"/>
          <ac:picMkLst>
            <pc:docMk/>
            <pc:sldMk cId="2755188385" sldId="288"/>
            <ac:picMk id="12" creationId="{5C9627B4-046F-C468-13EF-7EDA0D625DDF}"/>
          </ac:picMkLst>
        </pc:picChg>
        <pc:picChg chg="add mod">
          <ac:chgData name="Amaja Bouq" userId="b626c7170f4da412" providerId="LiveId" clId="{D63CD6BE-15DD-4AF3-910A-271AB14B40F2}" dt="2026-04-19T09:48:16.783" v="4299" actId="1076"/>
          <ac:picMkLst>
            <pc:docMk/>
            <pc:sldMk cId="2755188385" sldId="288"/>
            <ac:picMk id="12" creationId="{797EF581-96E4-19A4-9CF4-A4FF5E3E58E7}"/>
          </ac:picMkLst>
        </pc:picChg>
        <pc:picChg chg="add del mod">
          <ac:chgData name="Amaja Bouq" userId="b626c7170f4da412" providerId="LiveId" clId="{D63CD6BE-15DD-4AF3-910A-271AB14B40F2}" dt="2026-04-19T09:44:47.700" v="4244" actId="478"/>
          <ac:picMkLst>
            <pc:docMk/>
            <pc:sldMk cId="2755188385" sldId="288"/>
            <ac:picMk id="1025" creationId="{E44A2622-3CCF-ABA7-B764-03EB441B9348}"/>
          </ac:picMkLst>
        </pc:picChg>
        <pc:picChg chg="add del mod">
          <ac:chgData name="Amaja Bouq" userId="b626c7170f4da412" providerId="LiveId" clId="{D63CD6BE-15DD-4AF3-910A-271AB14B40F2}" dt="2026-04-19T09:44:47.700" v="4244" actId="478"/>
          <ac:picMkLst>
            <pc:docMk/>
            <pc:sldMk cId="2755188385" sldId="288"/>
            <ac:picMk id="1026" creationId="{CD8ECFE1-B82E-6DF6-0D4C-5FAD200C6EEB}"/>
          </ac:picMkLst>
        </pc:picChg>
        <pc:picChg chg="add del mod">
          <ac:chgData name="Amaja Bouq" userId="b626c7170f4da412" providerId="LiveId" clId="{D63CD6BE-15DD-4AF3-910A-271AB14B40F2}" dt="2026-04-19T09:44:47.700" v="4244" actId="478"/>
          <ac:picMkLst>
            <pc:docMk/>
            <pc:sldMk cId="2755188385" sldId="288"/>
            <ac:picMk id="1027" creationId="{631EDF92-8F92-1FC0-9EE9-F3C26712D74A}"/>
          </ac:picMkLst>
        </pc:picChg>
        <pc:picChg chg="add del mod">
          <ac:chgData name="Amaja Bouq" userId="b626c7170f4da412" providerId="LiveId" clId="{D63CD6BE-15DD-4AF3-910A-271AB14B40F2}" dt="2026-04-19T09:44:47.700" v="4244" actId="478"/>
          <ac:picMkLst>
            <pc:docMk/>
            <pc:sldMk cId="2755188385" sldId="288"/>
            <ac:picMk id="1028" creationId="{067CC7CC-6E51-C3CB-F4B9-4837167A51B3}"/>
          </ac:picMkLst>
        </pc:picChg>
        <pc:picChg chg="add del mod">
          <ac:chgData name="Amaja Bouq" userId="b626c7170f4da412" providerId="LiveId" clId="{D63CD6BE-15DD-4AF3-910A-271AB14B40F2}" dt="2026-04-19T09:44:47.700" v="4244" actId="478"/>
          <ac:picMkLst>
            <pc:docMk/>
            <pc:sldMk cId="2755188385" sldId="288"/>
            <ac:picMk id="1029" creationId="{148F8948-E825-3C1C-8AFD-F8BEC0D98BC7}"/>
          </ac:picMkLst>
        </pc:picChg>
      </pc:sldChg>
      <pc:sldChg chg="addSp delSp modSp add mod">
        <pc:chgData name="Amaja Bouq" userId="b626c7170f4da412" providerId="LiveId" clId="{D63CD6BE-15DD-4AF3-910A-271AB14B40F2}" dt="2026-04-19T19:18:04.115" v="4362" actId="1076"/>
        <pc:sldMkLst>
          <pc:docMk/>
          <pc:sldMk cId="428897357" sldId="289"/>
        </pc:sldMkLst>
        <pc:spChg chg="add del mod">
          <ac:chgData name="Amaja Bouq" userId="b626c7170f4da412" providerId="LiveId" clId="{D63CD6BE-15DD-4AF3-910A-271AB14B40F2}" dt="2026-04-19T04:26:29.572" v="3626" actId="478"/>
          <ac:spMkLst>
            <pc:docMk/>
            <pc:sldMk cId="428897357" sldId="289"/>
            <ac:spMk id="2" creationId="{BD221294-1F94-72BE-84C4-94570A7AA831}"/>
          </ac:spMkLst>
        </pc:spChg>
        <pc:spChg chg="del mod">
          <ac:chgData name="Amaja Bouq" userId="b626c7170f4da412" providerId="LiveId" clId="{D63CD6BE-15DD-4AF3-910A-271AB14B40F2}" dt="2026-04-19T04:17:48.166" v="3165" actId="478"/>
          <ac:spMkLst>
            <pc:docMk/>
            <pc:sldMk cId="428897357" sldId="289"/>
            <ac:spMk id="3" creationId="{EB2F2E88-E92D-1E7B-EF52-2B0D78866AFC}"/>
          </ac:spMkLst>
        </pc:spChg>
        <pc:spChg chg="add mod">
          <ac:chgData name="Amaja Bouq" userId="b626c7170f4da412" providerId="LiveId" clId="{D63CD6BE-15DD-4AF3-910A-271AB14B40F2}" dt="2026-04-19T04:27:17.010" v="3643" actId="1076"/>
          <ac:spMkLst>
            <pc:docMk/>
            <pc:sldMk cId="428897357" sldId="289"/>
            <ac:spMk id="4" creationId="{F6DCED8C-FA3F-45AC-92C1-CCE7D04F99B8}"/>
          </ac:spMkLst>
        </pc:spChg>
        <pc:spChg chg="add mod">
          <ac:chgData name="Amaja Bouq" userId="b626c7170f4da412" providerId="LiveId" clId="{D63CD6BE-15DD-4AF3-910A-271AB14B40F2}" dt="2026-04-19T19:18:02.252" v="4361" actId="1076"/>
          <ac:spMkLst>
            <pc:docMk/>
            <pc:sldMk cId="428897357" sldId="289"/>
            <ac:spMk id="6" creationId="{6B76B093-4F74-4D47-683A-F429D7AECF68}"/>
          </ac:spMkLst>
        </pc:spChg>
        <pc:spChg chg="add mod">
          <ac:chgData name="Amaja Bouq" userId="b626c7170f4da412" providerId="LiveId" clId="{D63CD6BE-15DD-4AF3-910A-271AB14B40F2}" dt="2026-04-19T19:17:54.223" v="4358" actId="1076"/>
          <ac:spMkLst>
            <pc:docMk/>
            <pc:sldMk cId="428897357" sldId="289"/>
            <ac:spMk id="8" creationId="{56AE8FE4-4E62-70E8-AF2B-A42D11BDA8D8}"/>
          </ac:spMkLst>
        </pc:spChg>
        <pc:spChg chg="add mod">
          <ac:chgData name="Amaja Bouq" userId="b626c7170f4da412" providerId="LiveId" clId="{D63CD6BE-15DD-4AF3-910A-271AB14B40F2}" dt="2026-04-19T19:17:49.098" v="4355" actId="1076"/>
          <ac:spMkLst>
            <pc:docMk/>
            <pc:sldMk cId="428897357" sldId="289"/>
            <ac:spMk id="10" creationId="{777379DE-D546-3BC2-3DD3-AF57C021BB51}"/>
          </ac:spMkLst>
        </pc:spChg>
        <pc:spChg chg="add mod ord">
          <ac:chgData name="Amaja Bouq" userId="b626c7170f4da412" providerId="LiveId" clId="{D63CD6BE-15DD-4AF3-910A-271AB14B40F2}" dt="2026-04-19T19:18:04.115" v="4362" actId="1076"/>
          <ac:spMkLst>
            <pc:docMk/>
            <pc:sldMk cId="428897357" sldId="289"/>
            <ac:spMk id="11" creationId="{07449D37-8E06-A8E6-EB54-64C61D62D7A3}"/>
          </ac:spMkLst>
        </pc:spChg>
        <pc:spChg chg="add mod ord">
          <ac:chgData name="Amaja Bouq" userId="b626c7170f4da412" providerId="LiveId" clId="{D63CD6BE-15DD-4AF3-910A-271AB14B40F2}" dt="2026-04-19T04:27:29.336" v="3644" actId="1076"/>
          <ac:spMkLst>
            <pc:docMk/>
            <pc:sldMk cId="428897357" sldId="289"/>
            <ac:spMk id="12" creationId="{6692EAA1-77E3-A5BE-EE70-972ECB15E480}"/>
          </ac:spMkLst>
        </pc:spChg>
        <pc:spChg chg="add mod ord">
          <ac:chgData name="Amaja Bouq" userId="b626c7170f4da412" providerId="LiveId" clId="{D63CD6BE-15DD-4AF3-910A-271AB14B40F2}" dt="2026-04-19T04:27:36.715" v="3645" actId="1076"/>
          <ac:spMkLst>
            <pc:docMk/>
            <pc:sldMk cId="428897357" sldId="289"/>
            <ac:spMk id="13" creationId="{BC4E4C59-F1CB-7C6C-4A6C-2D828DA35DA7}"/>
          </ac:spMkLst>
        </pc:spChg>
        <pc:spChg chg="add mod ord">
          <ac:chgData name="Amaja Bouq" userId="b626c7170f4da412" providerId="LiveId" clId="{D63CD6BE-15DD-4AF3-910A-271AB14B40F2}" dt="2026-04-19T04:27:17.010" v="3643" actId="1076"/>
          <ac:spMkLst>
            <pc:docMk/>
            <pc:sldMk cId="428897357" sldId="289"/>
            <ac:spMk id="14" creationId="{38810B65-B05F-1195-5E6B-410C19CEBD12}"/>
          </ac:spMkLst>
        </pc:spChg>
      </pc:sldChg>
      <pc:sldChg chg="addSp delSp modSp add mod">
        <pc:chgData name="Amaja Bouq" userId="b626c7170f4da412" providerId="LiveId" clId="{D63CD6BE-15DD-4AF3-910A-271AB14B40F2}" dt="2026-04-19T19:18:56.548" v="4368" actId="1076"/>
        <pc:sldMkLst>
          <pc:docMk/>
          <pc:sldMk cId="1786207706" sldId="290"/>
        </pc:sldMkLst>
        <pc:spChg chg="del mod">
          <ac:chgData name="Amaja Bouq" userId="b626c7170f4da412" providerId="LiveId" clId="{D63CD6BE-15DD-4AF3-910A-271AB14B40F2}" dt="2026-04-19T09:20:00.625" v="3802" actId="478"/>
          <ac:spMkLst>
            <pc:docMk/>
            <pc:sldMk cId="1786207706" sldId="290"/>
            <ac:spMk id="3" creationId="{B0024CC0-42DC-5BE9-CA87-68403B7CF03B}"/>
          </ac:spMkLst>
        </pc:spChg>
        <pc:spChg chg="add mod">
          <ac:chgData name="Amaja Bouq" userId="b626c7170f4da412" providerId="LiveId" clId="{D63CD6BE-15DD-4AF3-910A-271AB14B40F2}" dt="2026-04-19T09:31:41.003" v="4063" actId="1076"/>
          <ac:spMkLst>
            <pc:docMk/>
            <pc:sldMk cId="1786207706" sldId="290"/>
            <ac:spMk id="4" creationId="{92450812-BFA7-E7DD-5AFE-6CA67EF8CE6F}"/>
          </ac:spMkLst>
        </pc:spChg>
        <pc:spChg chg="add mod">
          <ac:chgData name="Amaja Bouq" userId="b626c7170f4da412" providerId="LiveId" clId="{D63CD6BE-15DD-4AF3-910A-271AB14B40F2}" dt="2026-04-19T19:18:51.059" v="4365" actId="1076"/>
          <ac:spMkLst>
            <pc:docMk/>
            <pc:sldMk cId="1786207706" sldId="290"/>
            <ac:spMk id="7" creationId="{23548DF0-0D58-CFFA-B93E-FD9812AED8E3}"/>
          </ac:spMkLst>
        </pc:spChg>
        <pc:spChg chg="add mod">
          <ac:chgData name="Amaja Bouq" userId="b626c7170f4da412" providerId="LiveId" clId="{D63CD6BE-15DD-4AF3-910A-271AB14B40F2}" dt="2026-04-19T19:18:56.548" v="4368" actId="1076"/>
          <ac:spMkLst>
            <pc:docMk/>
            <pc:sldMk cId="1786207706" sldId="290"/>
            <ac:spMk id="10" creationId="{B8CCF34E-C75B-D0DA-9614-CD27074F1335}"/>
          </ac:spMkLst>
        </pc:spChg>
        <pc:spChg chg="add mod">
          <ac:chgData name="Amaja Bouq" userId="b626c7170f4da412" providerId="LiveId" clId="{D63CD6BE-15DD-4AF3-910A-271AB14B40F2}" dt="2026-04-19T09:41:47.219" v="4212" actId="207"/>
          <ac:spMkLst>
            <pc:docMk/>
            <pc:sldMk cId="1786207706" sldId="290"/>
            <ac:spMk id="11" creationId="{29ED05F7-ABC8-7B07-AF49-6F5C642AAAB6}"/>
          </ac:spMkLst>
        </pc:spChg>
        <pc:spChg chg="add mod">
          <ac:chgData name="Amaja Bouq" userId="b626c7170f4da412" providerId="LiveId" clId="{D63CD6BE-15DD-4AF3-910A-271AB14B40F2}" dt="2026-04-19T09:30:16.397" v="4031" actId="1076"/>
          <ac:spMkLst>
            <pc:docMk/>
            <pc:sldMk cId="1786207706" sldId="290"/>
            <ac:spMk id="12" creationId="{5509893E-E4D0-3896-C066-2CF5C18751B9}"/>
          </ac:spMkLst>
        </pc:spChg>
        <pc:spChg chg="add mod">
          <ac:chgData name="Amaja Bouq" userId="b626c7170f4da412" providerId="LiveId" clId="{D63CD6BE-15DD-4AF3-910A-271AB14B40F2}" dt="2026-04-19T09:30:16.397" v="4031" actId="1076"/>
          <ac:spMkLst>
            <pc:docMk/>
            <pc:sldMk cId="1786207706" sldId="290"/>
            <ac:spMk id="13" creationId="{F3EA06FD-8E47-9CE2-889E-C48AF334076B}"/>
          </ac:spMkLst>
        </pc:spChg>
        <pc:spChg chg="add mod">
          <ac:chgData name="Amaja Bouq" userId="b626c7170f4da412" providerId="LiveId" clId="{D63CD6BE-15DD-4AF3-910A-271AB14B40F2}" dt="2026-04-19T09:35:42.863" v="4085" actId="1076"/>
          <ac:spMkLst>
            <pc:docMk/>
            <pc:sldMk cId="1786207706" sldId="290"/>
            <ac:spMk id="14" creationId="{636FA1D3-7FA5-779D-0894-4F0533DFABA6}"/>
          </ac:spMkLst>
        </pc:spChg>
        <pc:spChg chg="add mod">
          <ac:chgData name="Amaja Bouq" userId="b626c7170f4da412" providerId="LiveId" clId="{D63CD6BE-15DD-4AF3-910A-271AB14B40F2}" dt="2026-04-19T09:35:42.863" v="4085" actId="1076"/>
          <ac:spMkLst>
            <pc:docMk/>
            <pc:sldMk cId="1786207706" sldId="290"/>
            <ac:spMk id="15" creationId="{2EEE3696-71CC-FB9F-8556-25ABE495FBA3}"/>
          </ac:spMkLst>
        </pc:spChg>
        <pc:spChg chg="add mod">
          <ac:chgData name="Amaja Bouq" userId="b626c7170f4da412" providerId="LiveId" clId="{D63CD6BE-15DD-4AF3-910A-271AB14B40F2}" dt="2026-04-19T09:35:42.863" v="4085" actId="1076"/>
          <ac:spMkLst>
            <pc:docMk/>
            <pc:sldMk cId="1786207706" sldId="290"/>
            <ac:spMk id="16" creationId="{8BB8FFEF-D1B4-DF4C-FC7F-B679A5D5E3A0}"/>
          </ac:spMkLst>
        </pc:spChg>
        <pc:spChg chg="add mod">
          <ac:chgData name="Amaja Bouq" userId="b626c7170f4da412" providerId="LiveId" clId="{D63CD6BE-15DD-4AF3-910A-271AB14B40F2}" dt="2026-04-19T09:35:42.863" v="4085" actId="1076"/>
          <ac:spMkLst>
            <pc:docMk/>
            <pc:sldMk cId="1786207706" sldId="290"/>
            <ac:spMk id="17" creationId="{FCD7C5A8-7492-14A5-F264-099211919BED}"/>
          </ac:spMkLst>
        </pc:spChg>
        <pc:spChg chg="add mod">
          <ac:chgData name="Amaja Bouq" userId="b626c7170f4da412" providerId="LiveId" clId="{D63CD6BE-15DD-4AF3-910A-271AB14B40F2}" dt="2026-04-19T09:29:53.606" v="4026" actId="767"/>
          <ac:spMkLst>
            <pc:docMk/>
            <pc:sldMk cId="1786207706" sldId="290"/>
            <ac:spMk id="18" creationId="{1034A691-7973-CD14-CE73-FE499FF3F3F8}"/>
          </ac:spMkLst>
        </pc:spChg>
        <pc:graphicFrameChg chg="add del mod modGraphic">
          <ac:chgData name="Amaja Bouq" userId="b626c7170f4da412" providerId="LiveId" clId="{D63CD6BE-15DD-4AF3-910A-271AB14B40F2}" dt="2026-04-19T09:18:58.162" v="3714" actId="478"/>
          <ac:graphicFrameMkLst>
            <pc:docMk/>
            <pc:sldMk cId="1786207706" sldId="290"/>
            <ac:graphicFrameMk id="5" creationId="{6E6D5FE7-2B56-CF74-3286-A4FE0B454DBC}"/>
          </ac:graphicFrameMkLst>
        </pc:graphicFrameChg>
        <pc:picChg chg="add mod">
          <ac:chgData name="Amaja Bouq" userId="b626c7170f4da412" providerId="LiveId" clId="{D63CD6BE-15DD-4AF3-910A-271AB14B40F2}" dt="2026-04-19T09:35:42.863" v="4085" actId="1076"/>
          <ac:picMkLst>
            <pc:docMk/>
            <pc:sldMk cId="1786207706" sldId="290"/>
            <ac:picMk id="2" creationId="{28C88A4D-18AA-1D6E-A2CB-2D5FB36C2ACA}"/>
          </ac:picMkLst>
        </pc:picChg>
        <pc:picChg chg="add mod">
          <ac:chgData name="Amaja Bouq" userId="b626c7170f4da412" providerId="LiveId" clId="{D63CD6BE-15DD-4AF3-910A-271AB14B40F2}" dt="2026-04-19T09:35:42.863" v="4085" actId="1076"/>
          <ac:picMkLst>
            <pc:docMk/>
            <pc:sldMk cId="1786207706" sldId="290"/>
            <ac:picMk id="8" creationId="{332AC59E-F7EF-C792-9C5B-969A92439FD3}"/>
          </ac:picMkLst>
        </pc:picChg>
        <pc:picChg chg="add mod">
          <ac:chgData name="Amaja Bouq" userId="b626c7170f4da412" providerId="LiveId" clId="{D63CD6BE-15DD-4AF3-910A-271AB14B40F2}" dt="2026-04-19T09:35:42.863" v="4085" actId="1076"/>
          <ac:picMkLst>
            <pc:docMk/>
            <pc:sldMk cId="1786207706" sldId="290"/>
            <ac:picMk id="20" creationId="{4BA4A40E-BD38-0B83-01B2-FD7BA9D1A87A}"/>
          </ac:picMkLst>
        </pc:picChg>
        <pc:picChg chg="add del mod">
          <ac:chgData name="Amaja Bouq" userId="b626c7170f4da412" providerId="LiveId" clId="{D63CD6BE-15DD-4AF3-910A-271AB14B40F2}" dt="2026-04-19T04:18:47.299" v="3173" actId="478"/>
          <ac:picMkLst>
            <pc:docMk/>
            <pc:sldMk cId="1786207706" sldId="290"/>
            <ac:picMk id="2049" creationId="{E13D25C9-56D0-0FCC-ED86-9441A7C6A371}"/>
          </ac:picMkLst>
        </pc:picChg>
        <pc:picChg chg="add del mod">
          <ac:chgData name="Amaja Bouq" userId="b626c7170f4da412" providerId="LiveId" clId="{D63CD6BE-15DD-4AF3-910A-271AB14B40F2}" dt="2026-04-19T04:18:47.299" v="3173" actId="478"/>
          <ac:picMkLst>
            <pc:docMk/>
            <pc:sldMk cId="1786207706" sldId="290"/>
            <ac:picMk id="2050" creationId="{E66F4D9A-2CB7-BD28-F525-A9365F9E37F8}"/>
          </ac:picMkLst>
        </pc:picChg>
        <pc:picChg chg="add del mod">
          <ac:chgData name="Amaja Bouq" userId="b626c7170f4da412" providerId="LiveId" clId="{D63CD6BE-15DD-4AF3-910A-271AB14B40F2}" dt="2026-04-19T04:18:47.299" v="3173" actId="478"/>
          <ac:picMkLst>
            <pc:docMk/>
            <pc:sldMk cId="1786207706" sldId="290"/>
            <ac:picMk id="2051" creationId="{A4C3B768-C848-8796-8F6E-FFD3FAAB6B5B}"/>
          </ac:picMkLst>
        </pc:picChg>
        <pc:picChg chg="add del mod">
          <ac:chgData name="Amaja Bouq" userId="b626c7170f4da412" providerId="LiveId" clId="{D63CD6BE-15DD-4AF3-910A-271AB14B40F2}" dt="2026-04-19T04:18:47.299" v="3173" actId="478"/>
          <ac:picMkLst>
            <pc:docMk/>
            <pc:sldMk cId="1786207706" sldId="290"/>
            <ac:picMk id="2052" creationId="{BD9F3189-9583-C684-CCB4-71B177158E05}"/>
          </ac:picMkLst>
        </pc:picChg>
        <pc:picChg chg="add del mod">
          <ac:chgData name="Amaja Bouq" userId="b626c7170f4da412" providerId="LiveId" clId="{D63CD6BE-15DD-4AF3-910A-271AB14B40F2}" dt="2026-04-19T04:18:47.299" v="3173" actId="478"/>
          <ac:picMkLst>
            <pc:docMk/>
            <pc:sldMk cId="1786207706" sldId="290"/>
            <ac:picMk id="2053" creationId="{5C1AFFC9-C340-EFAC-C1D7-5F0D0CC3A795}"/>
          </ac:picMkLst>
        </pc:picChg>
      </pc:sldChg>
      <pc:sldChg chg="addSp delSp modSp add mod">
        <pc:chgData name="Amaja Bouq" userId="b626c7170f4da412" providerId="LiveId" clId="{D63CD6BE-15DD-4AF3-910A-271AB14B40F2}" dt="2026-04-19T19:42:48.868" v="4386" actId="20577"/>
        <pc:sldMkLst>
          <pc:docMk/>
          <pc:sldMk cId="1264534020" sldId="291"/>
        </pc:sldMkLst>
        <pc:spChg chg="add del mod ord">
          <ac:chgData name="Amaja Bouq" userId="b626c7170f4da412" providerId="LiveId" clId="{D63CD6BE-15DD-4AF3-910A-271AB14B40F2}" dt="2026-04-19T03:51:12.116" v="2832" actId="478"/>
          <ac:spMkLst>
            <pc:docMk/>
            <pc:sldMk cId="1264534020" sldId="291"/>
            <ac:spMk id="2" creationId="{A10AA6EE-D1F8-529E-724C-8DE6E892E1FB}"/>
          </ac:spMkLst>
        </pc:spChg>
        <pc:spChg chg="del mod">
          <ac:chgData name="Amaja Bouq" userId="b626c7170f4da412" providerId="LiveId" clId="{D63CD6BE-15DD-4AF3-910A-271AB14B40F2}" dt="2026-04-19T03:51:13.801" v="2834" actId="478"/>
          <ac:spMkLst>
            <pc:docMk/>
            <pc:sldMk cId="1264534020" sldId="291"/>
            <ac:spMk id="3" creationId="{271AA269-70F7-8D2C-F80E-3FC8E1BD6848}"/>
          </ac:spMkLst>
        </pc:spChg>
        <pc:spChg chg="add mod">
          <ac:chgData name="Amaja Bouq" userId="b626c7170f4da412" providerId="LiveId" clId="{D63CD6BE-15DD-4AF3-910A-271AB14B40F2}" dt="2026-04-19T03:52:27.455" v="2847" actId="1076"/>
          <ac:spMkLst>
            <pc:docMk/>
            <pc:sldMk cId="1264534020" sldId="291"/>
            <ac:spMk id="4" creationId="{46FB3A5F-0D22-B3C1-8185-F1BD70269717}"/>
          </ac:spMkLst>
        </pc:spChg>
        <pc:spChg chg="add mod">
          <ac:chgData name="Amaja Bouq" userId="b626c7170f4da412" providerId="LiveId" clId="{D63CD6BE-15DD-4AF3-910A-271AB14B40F2}" dt="2026-04-19T19:42:48.868" v="4386" actId="20577"/>
          <ac:spMkLst>
            <pc:docMk/>
            <pc:sldMk cId="1264534020" sldId="291"/>
            <ac:spMk id="5" creationId="{8B048AB0-7F06-EEDB-4BD5-EDF2E2F08AE8}"/>
          </ac:spMkLst>
        </pc:spChg>
        <pc:spChg chg="add mod">
          <ac:chgData name="Amaja Bouq" userId="b626c7170f4da412" providerId="LiveId" clId="{D63CD6BE-15DD-4AF3-910A-271AB14B40F2}" dt="2026-04-19T03:52:27.455" v="2847" actId="1076"/>
          <ac:spMkLst>
            <pc:docMk/>
            <pc:sldMk cId="1264534020" sldId="291"/>
            <ac:spMk id="6" creationId="{EAA6FC6F-DAC7-5227-1C45-423839601436}"/>
          </ac:spMkLst>
        </pc:spChg>
        <pc:spChg chg="add mod">
          <ac:chgData name="Amaja Bouq" userId="b626c7170f4da412" providerId="LiveId" clId="{D63CD6BE-15DD-4AF3-910A-271AB14B40F2}" dt="2026-04-19T19:14:19.506" v="4342" actId="1076"/>
          <ac:spMkLst>
            <pc:docMk/>
            <pc:sldMk cId="1264534020" sldId="291"/>
            <ac:spMk id="7" creationId="{A899918F-4793-9E9D-054E-CAB5AF7792BB}"/>
          </ac:spMkLst>
        </pc:spChg>
        <pc:spChg chg="add mod">
          <ac:chgData name="Amaja Bouq" userId="b626c7170f4da412" providerId="LiveId" clId="{D63CD6BE-15DD-4AF3-910A-271AB14B40F2}" dt="2026-04-19T19:14:23.082" v="4343" actId="1076"/>
          <ac:spMkLst>
            <pc:docMk/>
            <pc:sldMk cId="1264534020" sldId="291"/>
            <ac:spMk id="8" creationId="{8417E1E3-267F-3DFC-95B6-6EE348AFBA97}"/>
          </ac:spMkLst>
        </pc:spChg>
        <pc:spChg chg="add del mod">
          <ac:chgData name="Amaja Bouq" userId="b626c7170f4da412" providerId="LiveId" clId="{D63CD6BE-15DD-4AF3-910A-271AB14B40F2}" dt="2026-04-19T03:53:06.712" v="2857" actId="478"/>
          <ac:spMkLst>
            <pc:docMk/>
            <pc:sldMk cId="1264534020" sldId="291"/>
            <ac:spMk id="10" creationId="{FEDE5926-D17A-5A7C-F69E-C4AF9ADD4F71}"/>
          </ac:spMkLst>
        </pc:spChg>
        <pc:spChg chg="add mod">
          <ac:chgData name="Amaja Bouq" userId="b626c7170f4da412" providerId="LiveId" clId="{D63CD6BE-15DD-4AF3-910A-271AB14B40F2}" dt="2026-04-19T03:52:41.236" v="2850" actId="571"/>
          <ac:spMkLst>
            <pc:docMk/>
            <pc:sldMk cId="1264534020" sldId="291"/>
            <ac:spMk id="11" creationId="{82B2BD37-9C3A-06EB-C0D4-E0928B59024C}"/>
          </ac:spMkLst>
        </pc:spChg>
        <pc:spChg chg="add mod">
          <ac:chgData name="Amaja Bouq" userId="b626c7170f4da412" providerId="LiveId" clId="{D63CD6BE-15DD-4AF3-910A-271AB14B40F2}" dt="2026-04-19T03:53:44.228" v="2868" actId="113"/>
          <ac:spMkLst>
            <pc:docMk/>
            <pc:sldMk cId="1264534020" sldId="291"/>
            <ac:spMk id="12" creationId="{33CEBE78-D447-E0C2-7105-AA05877531B0}"/>
          </ac:spMkLst>
        </pc:spChg>
        <pc:spChg chg="add mod">
          <ac:chgData name="Amaja Bouq" userId="b626c7170f4da412" providerId="LiveId" clId="{D63CD6BE-15DD-4AF3-910A-271AB14B40F2}" dt="2026-04-19T03:53:23.625" v="2863" actId="20577"/>
          <ac:spMkLst>
            <pc:docMk/>
            <pc:sldMk cId="1264534020" sldId="291"/>
            <ac:spMk id="13" creationId="{8851E517-DD74-804B-5BEE-2AE1A5BBE56F}"/>
          </ac:spMkLst>
        </pc:spChg>
        <pc:spChg chg="add mod">
          <ac:chgData name="Amaja Bouq" userId="b626c7170f4da412" providerId="LiveId" clId="{D63CD6BE-15DD-4AF3-910A-271AB14B40F2}" dt="2026-04-19T03:53:20.701" v="2861" actId="1076"/>
          <ac:spMkLst>
            <pc:docMk/>
            <pc:sldMk cId="1264534020" sldId="291"/>
            <ac:spMk id="14" creationId="{F0D13FF0-5F8F-FE0D-1DFB-C37A017510B4}"/>
          </ac:spMkLst>
        </pc:spChg>
        <pc:spChg chg="add mod">
          <ac:chgData name="Amaja Bouq" userId="b626c7170f4da412" providerId="LiveId" clId="{D63CD6BE-15DD-4AF3-910A-271AB14B40F2}" dt="2026-04-19T03:56:53.581" v="2953" actId="113"/>
          <ac:spMkLst>
            <pc:docMk/>
            <pc:sldMk cId="1264534020" sldId="291"/>
            <ac:spMk id="15" creationId="{D6DAA8E4-BE89-ECC8-E544-21CAF611A550}"/>
          </ac:spMkLst>
        </pc:spChg>
        <pc:spChg chg="add mod">
          <ac:chgData name="Amaja Bouq" userId="b626c7170f4da412" providerId="LiveId" clId="{D63CD6BE-15DD-4AF3-910A-271AB14B40F2}" dt="2026-04-19T03:53:25.997" v="2865" actId="20577"/>
          <ac:spMkLst>
            <pc:docMk/>
            <pc:sldMk cId="1264534020" sldId="291"/>
            <ac:spMk id="16" creationId="{A205EAE1-87E7-5897-C3E6-3A9C8941875B}"/>
          </ac:spMkLst>
        </pc:spChg>
      </pc:sldChg>
      <pc:sldChg chg="modSp add del mod">
        <pc:chgData name="Amaja Bouq" userId="b626c7170f4da412" providerId="LiveId" clId="{D63CD6BE-15DD-4AF3-910A-271AB14B40F2}" dt="2026-04-19T04:00:59.266" v="3030" actId="47"/>
        <pc:sldMkLst>
          <pc:docMk/>
          <pc:sldMk cId="4268687000" sldId="292"/>
        </pc:sldMkLst>
        <pc:spChg chg="mod">
          <ac:chgData name="Amaja Bouq" userId="b626c7170f4da412" providerId="LiveId" clId="{D63CD6BE-15DD-4AF3-910A-271AB14B40F2}" dt="2026-04-19T02:59:01.309" v="2669" actId="20577"/>
          <ac:spMkLst>
            <pc:docMk/>
            <pc:sldMk cId="4268687000" sldId="292"/>
            <ac:spMk id="3" creationId="{5522406F-AD17-6C5F-31F8-E31A2257B6AF}"/>
          </ac:spMkLst>
        </pc:spChg>
      </pc:sldChg>
      <pc:sldChg chg="delSp modSp add del mod">
        <pc:chgData name="Amaja Bouq" userId="b626c7170f4da412" providerId="LiveId" clId="{D63CD6BE-15DD-4AF3-910A-271AB14B40F2}" dt="2026-04-19T09:46:52.429" v="4282" actId="47"/>
        <pc:sldMkLst>
          <pc:docMk/>
          <pc:sldMk cId="2476769394" sldId="293"/>
        </pc:sldMkLst>
        <pc:picChg chg="del">
          <ac:chgData name="Amaja Bouq" userId="b626c7170f4da412" providerId="LiveId" clId="{D63CD6BE-15DD-4AF3-910A-271AB14B40F2}" dt="2026-04-19T09:46:50.986" v="4281" actId="21"/>
          <ac:picMkLst>
            <pc:docMk/>
            <pc:sldMk cId="2476769394" sldId="293"/>
            <ac:picMk id="4" creationId="{AD045F7C-A691-49C3-4081-D987AE7320D1}"/>
          </ac:picMkLst>
        </pc:picChg>
        <pc:picChg chg="del mod">
          <ac:chgData name="Amaja Bouq" userId="b626c7170f4da412" providerId="LiveId" clId="{D63CD6BE-15DD-4AF3-910A-271AB14B40F2}" dt="2026-04-19T09:46:27.470" v="4270" actId="21"/>
          <ac:picMkLst>
            <pc:docMk/>
            <pc:sldMk cId="2476769394" sldId="293"/>
            <ac:picMk id="6" creationId="{385EFEFA-459F-E0EA-470B-EDC4617D3079}"/>
          </ac:picMkLst>
        </pc:picChg>
        <pc:picChg chg="del">
          <ac:chgData name="Amaja Bouq" userId="b626c7170f4da412" providerId="LiveId" clId="{D63CD6BE-15DD-4AF3-910A-271AB14B40F2}" dt="2026-04-19T09:46:50.986" v="4281" actId="21"/>
          <ac:picMkLst>
            <pc:docMk/>
            <pc:sldMk cId="2476769394" sldId="293"/>
            <ac:picMk id="8" creationId="{E2CA888A-C12E-4280-5EB5-9AB7E90F202E}"/>
          </ac:picMkLst>
        </pc:picChg>
        <pc:picChg chg="del mod">
          <ac:chgData name="Amaja Bouq" userId="b626c7170f4da412" providerId="LiveId" clId="{D63CD6BE-15DD-4AF3-910A-271AB14B40F2}" dt="2026-04-19T09:46:27.470" v="4270" actId="21"/>
          <ac:picMkLst>
            <pc:docMk/>
            <pc:sldMk cId="2476769394" sldId="293"/>
            <ac:picMk id="10" creationId="{8F93FBEC-933D-FB75-3A33-47A820A634DB}"/>
          </ac:picMkLst>
        </pc:picChg>
        <pc:picChg chg="del">
          <ac:chgData name="Amaja Bouq" userId="b626c7170f4da412" providerId="LiveId" clId="{D63CD6BE-15DD-4AF3-910A-271AB14B40F2}" dt="2026-04-19T09:46:50.986" v="4281" actId="21"/>
          <ac:picMkLst>
            <pc:docMk/>
            <pc:sldMk cId="2476769394" sldId="293"/>
            <ac:picMk id="12" creationId="{797EF581-96E4-19A4-9CF4-A4FF5E3E58E7}"/>
          </ac:picMkLst>
        </pc:picChg>
      </pc:sldChg>
      <pc:sldChg chg="addSp delSp modSp add mod">
        <pc:chgData name="Amaja Bouq" userId="b626c7170f4da412" providerId="LiveId" clId="{D63CD6BE-15DD-4AF3-910A-271AB14B40F2}" dt="2026-04-19T03:57:27.363" v="2961" actId="113"/>
        <pc:sldMkLst>
          <pc:docMk/>
          <pc:sldMk cId="1062551245" sldId="294"/>
        </pc:sldMkLst>
        <pc:spChg chg="add mod">
          <ac:chgData name="Amaja Bouq" userId="b626c7170f4da412" providerId="LiveId" clId="{D63CD6BE-15DD-4AF3-910A-271AB14B40F2}" dt="2026-04-19T03:56:14.567" v="2939" actId="1035"/>
          <ac:spMkLst>
            <pc:docMk/>
            <pc:sldMk cId="1062551245" sldId="294"/>
            <ac:spMk id="2" creationId="{2C2CED7C-3E49-7603-9542-B30C1073C934}"/>
          </ac:spMkLst>
        </pc:spChg>
        <pc:spChg chg="add mod">
          <ac:chgData name="Amaja Bouq" userId="b626c7170f4da412" providerId="LiveId" clId="{D63CD6BE-15DD-4AF3-910A-271AB14B40F2}" dt="2026-04-19T03:57:27.363" v="2961" actId="113"/>
          <ac:spMkLst>
            <pc:docMk/>
            <pc:sldMk cId="1062551245" sldId="294"/>
            <ac:spMk id="3" creationId="{3961A50E-09F5-103D-0F6F-6DB3E84D0786}"/>
          </ac:spMkLst>
        </pc:spChg>
        <pc:spChg chg="mod">
          <ac:chgData name="Amaja Bouq" userId="b626c7170f4da412" providerId="LiveId" clId="{D63CD6BE-15DD-4AF3-910A-271AB14B40F2}" dt="2026-04-19T03:54:49.731" v="2894" actId="1076"/>
          <ac:spMkLst>
            <pc:docMk/>
            <pc:sldMk cId="1062551245" sldId="294"/>
            <ac:spMk id="4" creationId="{9542F049-0741-1065-17FB-4E25A6D5171D}"/>
          </ac:spMkLst>
        </pc:spChg>
        <pc:spChg chg="mod">
          <ac:chgData name="Amaja Bouq" userId="b626c7170f4da412" providerId="LiveId" clId="{D63CD6BE-15DD-4AF3-910A-271AB14B40F2}" dt="2026-04-19T03:57:17.240" v="2958" actId="113"/>
          <ac:spMkLst>
            <pc:docMk/>
            <pc:sldMk cId="1062551245" sldId="294"/>
            <ac:spMk id="5" creationId="{1D43935C-C41F-10D7-AC44-B43E9A2E4D2F}"/>
          </ac:spMkLst>
        </pc:spChg>
        <pc:spChg chg="mod">
          <ac:chgData name="Amaja Bouq" userId="b626c7170f4da412" providerId="LiveId" clId="{D63CD6BE-15DD-4AF3-910A-271AB14B40F2}" dt="2026-04-19T03:55:07.022" v="2897" actId="20577"/>
          <ac:spMkLst>
            <pc:docMk/>
            <pc:sldMk cId="1062551245" sldId="294"/>
            <ac:spMk id="6" creationId="{E60443A9-23FA-2696-F85D-3000C90A8E37}"/>
          </ac:spMkLst>
        </pc:spChg>
        <pc:spChg chg="del">
          <ac:chgData name="Amaja Bouq" userId="b626c7170f4da412" providerId="LiveId" clId="{D63CD6BE-15DD-4AF3-910A-271AB14B40F2}" dt="2026-04-19T03:54:40.765" v="2893" actId="478"/>
          <ac:spMkLst>
            <pc:docMk/>
            <pc:sldMk cId="1062551245" sldId="294"/>
            <ac:spMk id="7" creationId="{0B7924B7-9EB3-D92A-79B6-C67D8258F9A0}"/>
          </ac:spMkLst>
        </pc:spChg>
        <pc:spChg chg="del">
          <ac:chgData name="Amaja Bouq" userId="b626c7170f4da412" providerId="LiveId" clId="{D63CD6BE-15DD-4AF3-910A-271AB14B40F2}" dt="2026-04-19T03:54:40.765" v="2893" actId="478"/>
          <ac:spMkLst>
            <pc:docMk/>
            <pc:sldMk cId="1062551245" sldId="294"/>
            <ac:spMk id="8" creationId="{2466B666-7C08-CFC6-F9DB-3050815551F5}"/>
          </ac:spMkLst>
        </pc:spChg>
        <pc:spChg chg="add mod">
          <ac:chgData name="Amaja Bouq" userId="b626c7170f4da412" providerId="LiveId" clId="{D63CD6BE-15DD-4AF3-910A-271AB14B40F2}" dt="2026-04-19T03:56:14.567" v="2939" actId="1035"/>
          <ac:spMkLst>
            <pc:docMk/>
            <pc:sldMk cId="1062551245" sldId="294"/>
            <ac:spMk id="9" creationId="{B30F238A-109C-2D72-6D44-7632CCB5169F}"/>
          </ac:spMkLst>
        </pc:spChg>
        <pc:spChg chg="mod">
          <ac:chgData name="Amaja Bouq" userId="b626c7170f4da412" providerId="LiveId" clId="{D63CD6BE-15DD-4AF3-910A-271AB14B40F2}" dt="2026-04-19T03:54:49.731" v="2894" actId="1076"/>
          <ac:spMkLst>
            <pc:docMk/>
            <pc:sldMk cId="1062551245" sldId="294"/>
            <ac:spMk id="11" creationId="{A5C7FB15-CEC5-7E56-55D6-80E2E8034591}"/>
          </ac:spMkLst>
        </pc:spChg>
        <pc:spChg chg="mod">
          <ac:chgData name="Amaja Bouq" userId="b626c7170f4da412" providerId="LiveId" clId="{D63CD6BE-15DD-4AF3-910A-271AB14B40F2}" dt="2026-04-19T03:57:14.473" v="2957" actId="113"/>
          <ac:spMkLst>
            <pc:docMk/>
            <pc:sldMk cId="1062551245" sldId="294"/>
            <ac:spMk id="12" creationId="{87F0776B-CF63-1B70-51FF-7319C1A0325C}"/>
          </ac:spMkLst>
        </pc:spChg>
        <pc:spChg chg="mod">
          <ac:chgData name="Amaja Bouq" userId="b626c7170f4da412" providerId="LiveId" clId="{D63CD6BE-15DD-4AF3-910A-271AB14B40F2}" dt="2026-04-19T03:55:09.325" v="2899" actId="20577"/>
          <ac:spMkLst>
            <pc:docMk/>
            <pc:sldMk cId="1062551245" sldId="294"/>
            <ac:spMk id="13" creationId="{BCEA4A22-3788-16DB-7FD1-E88435B2DFFF}"/>
          </ac:spMkLst>
        </pc:spChg>
        <pc:spChg chg="mod">
          <ac:chgData name="Amaja Bouq" userId="b626c7170f4da412" providerId="LiveId" clId="{D63CD6BE-15DD-4AF3-910A-271AB14B40F2}" dt="2026-04-19T03:56:14.567" v="2939" actId="1035"/>
          <ac:spMkLst>
            <pc:docMk/>
            <pc:sldMk cId="1062551245" sldId="294"/>
            <ac:spMk id="14" creationId="{3D1D820B-A116-B6E9-8474-04A992FF6486}"/>
          </ac:spMkLst>
        </pc:spChg>
        <pc:spChg chg="mod">
          <ac:chgData name="Amaja Bouq" userId="b626c7170f4da412" providerId="LiveId" clId="{D63CD6BE-15DD-4AF3-910A-271AB14B40F2}" dt="2026-04-19T03:57:21.440" v="2959" actId="113"/>
          <ac:spMkLst>
            <pc:docMk/>
            <pc:sldMk cId="1062551245" sldId="294"/>
            <ac:spMk id="15" creationId="{DE0AE11E-AF6C-4329-29A0-FC221DAC2B6F}"/>
          </ac:spMkLst>
        </pc:spChg>
        <pc:spChg chg="mod">
          <ac:chgData name="Amaja Bouq" userId="b626c7170f4da412" providerId="LiveId" clId="{D63CD6BE-15DD-4AF3-910A-271AB14B40F2}" dt="2026-04-19T03:56:14.567" v="2939" actId="1035"/>
          <ac:spMkLst>
            <pc:docMk/>
            <pc:sldMk cId="1062551245" sldId="294"/>
            <ac:spMk id="16" creationId="{F618F104-BA91-CF2D-995D-28200ABA7637}"/>
          </ac:spMkLst>
        </pc:spChg>
        <pc:spChg chg="add del mod">
          <ac:chgData name="Amaja Bouq" userId="b626c7170f4da412" providerId="LiveId" clId="{D63CD6BE-15DD-4AF3-910A-271AB14B40F2}" dt="2026-04-19T03:56:28.054" v="2945" actId="478"/>
          <ac:spMkLst>
            <pc:docMk/>
            <pc:sldMk cId="1062551245" sldId="294"/>
            <ac:spMk id="17" creationId="{3AAA063F-36E2-ECBA-9E64-01FAE55CED76}"/>
          </ac:spMkLst>
        </pc:spChg>
      </pc:sldChg>
      <pc:sldChg chg="addSp delSp modSp add mod">
        <pc:chgData name="Amaja Bouq" userId="b626c7170f4da412" providerId="LiveId" clId="{D63CD6BE-15DD-4AF3-910A-271AB14B40F2}" dt="2026-04-19T19:11:14.696" v="4328" actId="113"/>
        <pc:sldMkLst>
          <pc:docMk/>
          <pc:sldMk cId="3370837574" sldId="295"/>
        </pc:sldMkLst>
        <pc:spChg chg="del">
          <ac:chgData name="Amaja Bouq" userId="b626c7170f4da412" providerId="LiveId" clId="{D63CD6BE-15DD-4AF3-910A-271AB14B40F2}" dt="2026-04-19T03:57:38.309" v="2963" actId="478"/>
          <ac:spMkLst>
            <pc:docMk/>
            <pc:sldMk cId="3370837574" sldId="295"/>
            <ac:spMk id="2" creationId="{C02A8440-DDD0-B3D2-2E6D-4A3FCA23F79E}"/>
          </ac:spMkLst>
        </pc:spChg>
        <pc:spChg chg="add del mod">
          <ac:chgData name="Amaja Bouq" userId="b626c7170f4da412" providerId="LiveId" clId="{D63CD6BE-15DD-4AF3-910A-271AB14B40F2}" dt="2026-04-19T19:10:49.739" v="4313" actId="478"/>
          <ac:spMkLst>
            <pc:docMk/>
            <pc:sldMk cId="3370837574" sldId="295"/>
            <ac:spMk id="3" creationId="{096A6E2C-9691-7C9A-9B77-858F98941536}"/>
          </ac:spMkLst>
        </pc:spChg>
        <pc:spChg chg="del">
          <ac:chgData name="Amaja Bouq" userId="b626c7170f4da412" providerId="LiveId" clId="{D63CD6BE-15DD-4AF3-910A-271AB14B40F2}" dt="2026-04-19T03:57:38.309" v="2963" actId="478"/>
          <ac:spMkLst>
            <pc:docMk/>
            <pc:sldMk cId="3370837574" sldId="295"/>
            <ac:spMk id="3" creationId="{AB660238-09C7-8915-0870-512CBBD96584}"/>
          </ac:spMkLst>
        </pc:spChg>
        <pc:spChg chg="mod">
          <ac:chgData name="Amaja Bouq" userId="b626c7170f4da412" providerId="LiveId" clId="{D63CD6BE-15DD-4AF3-910A-271AB14B40F2}" dt="2026-04-19T03:59:46.751" v="3023" actId="1076"/>
          <ac:spMkLst>
            <pc:docMk/>
            <pc:sldMk cId="3370837574" sldId="295"/>
            <ac:spMk id="4" creationId="{168CFC39-C091-B4BA-EEC5-201029FA9FB0}"/>
          </ac:spMkLst>
        </pc:spChg>
        <pc:spChg chg="mod">
          <ac:chgData name="Amaja Bouq" userId="b626c7170f4da412" providerId="LiveId" clId="{D63CD6BE-15DD-4AF3-910A-271AB14B40F2}" dt="2026-04-19T03:59:46.751" v="3023" actId="1076"/>
          <ac:spMkLst>
            <pc:docMk/>
            <pc:sldMk cId="3370837574" sldId="295"/>
            <ac:spMk id="5" creationId="{226F128C-DF5E-F859-A815-E1B93750DB64}"/>
          </ac:spMkLst>
        </pc:spChg>
        <pc:spChg chg="mod">
          <ac:chgData name="Amaja Bouq" userId="b626c7170f4da412" providerId="LiveId" clId="{D63CD6BE-15DD-4AF3-910A-271AB14B40F2}" dt="2026-04-19T03:59:46.751" v="3023" actId="1076"/>
          <ac:spMkLst>
            <pc:docMk/>
            <pc:sldMk cId="3370837574" sldId="295"/>
            <ac:spMk id="6" creationId="{69E86F97-2498-3830-CD17-D7A462ADCB2C}"/>
          </ac:spMkLst>
        </pc:spChg>
        <pc:spChg chg="add del mod">
          <ac:chgData name="Amaja Bouq" userId="b626c7170f4da412" providerId="LiveId" clId="{D63CD6BE-15DD-4AF3-910A-271AB14B40F2}" dt="2026-04-19T03:58:14.128" v="3001" actId="478"/>
          <ac:spMkLst>
            <pc:docMk/>
            <pc:sldMk cId="3370837574" sldId="295"/>
            <ac:spMk id="8" creationId="{8E120785-3FD9-C6FB-C099-3812071619DC}"/>
          </ac:spMkLst>
        </pc:spChg>
        <pc:spChg chg="del">
          <ac:chgData name="Amaja Bouq" userId="b626c7170f4da412" providerId="LiveId" clId="{D63CD6BE-15DD-4AF3-910A-271AB14B40F2}" dt="2026-04-19T03:57:38.309" v="2963" actId="478"/>
          <ac:spMkLst>
            <pc:docMk/>
            <pc:sldMk cId="3370837574" sldId="295"/>
            <ac:spMk id="9" creationId="{CDBF7F07-DB85-4F96-E7E3-25714D1F327C}"/>
          </ac:spMkLst>
        </pc:spChg>
        <pc:spChg chg="add mod">
          <ac:chgData name="Amaja Bouq" userId="b626c7170f4da412" providerId="LiveId" clId="{D63CD6BE-15DD-4AF3-910A-271AB14B40F2}" dt="2026-04-19T03:59:53.529" v="3025" actId="1076"/>
          <ac:spMkLst>
            <pc:docMk/>
            <pc:sldMk cId="3370837574" sldId="295"/>
            <ac:spMk id="10" creationId="{91A9CEA3-90A9-6689-1A19-006E0A38C7EE}"/>
          </ac:spMkLst>
        </pc:spChg>
        <pc:spChg chg="mod">
          <ac:chgData name="Amaja Bouq" userId="b626c7170f4da412" providerId="LiveId" clId="{D63CD6BE-15DD-4AF3-910A-271AB14B40F2}" dt="2026-04-19T03:59:46.751" v="3023" actId="1076"/>
          <ac:spMkLst>
            <pc:docMk/>
            <pc:sldMk cId="3370837574" sldId="295"/>
            <ac:spMk id="11" creationId="{C42E7999-FEE0-DB5E-22C6-BEBBA0031740}"/>
          </ac:spMkLst>
        </pc:spChg>
        <pc:spChg chg="mod">
          <ac:chgData name="Amaja Bouq" userId="b626c7170f4da412" providerId="LiveId" clId="{D63CD6BE-15DD-4AF3-910A-271AB14B40F2}" dt="2026-04-19T03:59:46.751" v="3023" actId="1076"/>
          <ac:spMkLst>
            <pc:docMk/>
            <pc:sldMk cId="3370837574" sldId="295"/>
            <ac:spMk id="12" creationId="{14E35D0A-26B8-290E-E178-DA5C67B7EE80}"/>
          </ac:spMkLst>
        </pc:spChg>
        <pc:spChg chg="mod">
          <ac:chgData name="Amaja Bouq" userId="b626c7170f4da412" providerId="LiveId" clId="{D63CD6BE-15DD-4AF3-910A-271AB14B40F2}" dt="2026-04-19T03:59:46.751" v="3023" actId="1076"/>
          <ac:spMkLst>
            <pc:docMk/>
            <pc:sldMk cId="3370837574" sldId="295"/>
            <ac:spMk id="13" creationId="{23EC29EB-79B8-120E-55C6-3DABF1DD1533}"/>
          </ac:spMkLst>
        </pc:spChg>
        <pc:spChg chg="del">
          <ac:chgData name="Amaja Bouq" userId="b626c7170f4da412" providerId="LiveId" clId="{D63CD6BE-15DD-4AF3-910A-271AB14B40F2}" dt="2026-04-19T03:57:38.309" v="2963" actId="478"/>
          <ac:spMkLst>
            <pc:docMk/>
            <pc:sldMk cId="3370837574" sldId="295"/>
            <ac:spMk id="14" creationId="{4DA19EBA-A75B-5AA1-59EE-23ABFC1CF62C}"/>
          </ac:spMkLst>
        </pc:spChg>
        <pc:spChg chg="del">
          <ac:chgData name="Amaja Bouq" userId="b626c7170f4da412" providerId="LiveId" clId="{D63CD6BE-15DD-4AF3-910A-271AB14B40F2}" dt="2026-04-19T03:57:38.309" v="2963" actId="478"/>
          <ac:spMkLst>
            <pc:docMk/>
            <pc:sldMk cId="3370837574" sldId="295"/>
            <ac:spMk id="15" creationId="{F3CC7A8A-6DCE-A4E5-9768-3121FC89F6EE}"/>
          </ac:spMkLst>
        </pc:spChg>
        <pc:spChg chg="del">
          <ac:chgData name="Amaja Bouq" userId="b626c7170f4da412" providerId="LiveId" clId="{D63CD6BE-15DD-4AF3-910A-271AB14B40F2}" dt="2026-04-19T03:57:38.309" v="2963" actId="478"/>
          <ac:spMkLst>
            <pc:docMk/>
            <pc:sldMk cId="3370837574" sldId="295"/>
            <ac:spMk id="16" creationId="{C17E0B96-DF12-FF93-12DB-E9BB5D6AA2A9}"/>
          </ac:spMkLst>
        </pc:spChg>
        <pc:spChg chg="add mod">
          <ac:chgData name="Amaja Bouq" userId="b626c7170f4da412" providerId="LiveId" clId="{D63CD6BE-15DD-4AF3-910A-271AB14B40F2}" dt="2026-04-19T19:11:05.439" v="4327" actId="113"/>
          <ac:spMkLst>
            <pc:docMk/>
            <pc:sldMk cId="3370837574" sldId="295"/>
            <ac:spMk id="17" creationId="{B2B770D9-6223-DD00-E9E5-330A6125FFC4}"/>
          </ac:spMkLst>
        </pc:spChg>
        <pc:spChg chg="add mod">
          <ac:chgData name="Amaja Bouq" userId="b626c7170f4da412" providerId="LiveId" clId="{D63CD6BE-15DD-4AF3-910A-271AB14B40F2}" dt="2026-04-19T04:00:53.087" v="3027" actId="20577"/>
          <ac:spMkLst>
            <pc:docMk/>
            <pc:sldMk cId="3370837574" sldId="295"/>
            <ac:spMk id="18" creationId="{2676CCF6-C16C-0C52-40A9-C20581620D7D}"/>
          </ac:spMkLst>
        </pc:spChg>
        <pc:spChg chg="add mod">
          <ac:chgData name="Amaja Bouq" userId="b626c7170f4da412" providerId="LiveId" clId="{D63CD6BE-15DD-4AF3-910A-271AB14B40F2}" dt="2026-04-19T19:10:54.875" v="4326" actId="1035"/>
          <ac:spMkLst>
            <pc:docMk/>
            <pc:sldMk cId="3370837574" sldId="295"/>
            <ac:spMk id="19" creationId="{31A835A0-AE62-CD5F-4727-FA3BC7BE0679}"/>
          </ac:spMkLst>
        </pc:spChg>
        <pc:spChg chg="add mod">
          <ac:chgData name="Amaja Bouq" userId="b626c7170f4da412" providerId="LiveId" clId="{D63CD6BE-15DD-4AF3-910A-271AB14B40F2}" dt="2026-04-19T19:11:14.696" v="4328" actId="113"/>
          <ac:spMkLst>
            <pc:docMk/>
            <pc:sldMk cId="3370837574" sldId="295"/>
            <ac:spMk id="20" creationId="{BD5B9C15-83B2-635C-15F7-CB28C39729A6}"/>
          </ac:spMkLst>
        </pc:spChg>
        <pc:spChg chg="add mod">
          <ac:chgData name="Amaja Bouq" userId="b626c7170f4da412" providerId="LiveId" clId="{D63CD6BE-15DD-4AF3-910A-271AB14B40F2}" dt="2026-04-19T19:10:54.875" v="4326" actId="1035"/>
          <ac:spMkLst>
            <pc:docMk/>
            <pc:sldMk cId="3370837574" sldId="295"/>
            <ac:spMk id="21" creationId="{4866966E-8371-825D-9802-FD3F7686CEE2}"/>
          </ac:spMkLst>
        </pc:spChg>
      </pc:sldChg>
      <pc:sldChg chg="addSp delSp modSp add mod">
        <pc:chgData name="Amaja Bouq" userId="b626c7170f4da412" providerId="LiveId" clId="{D63CD6BE-15DD-4AF3-910A-271AB14B40F2}" dt="2026-04-19T04:09:32.556" v="3152" actId="1076"/>
        <pc:sldMkLst>
          <pc:docMk/>
          <pc:sldMk cId="2033111520" sldId="296"/>
        </pc:sldMkLst>
        <pc:spChg chg="add del mod">
          <ac:chgData name="Amaja Bouq" userId="b626c7170f4da412" providerId="LiveId" clId="{D63CD6BE-15DD-4AF3-910A-271AB14B40F2}" dt="2026-04-19T04:06:00.463" v="3112" actId="478"/>
          <ac:spMkLst>
            <pc:docMk/>
            <pc:sldMk cId="2033111520" sldId="296"/>
            <ac:spMk id="3" creationId="{1597328A-9E81-C070-120C-62FD1945BAB8}"/>
          </ac:spMkLst>
        </pc:spChg>
        <pc:spChg chg="mod">
          <ac:chgData name="Amaja Bouq" userId="b626c7170f4da412" providerId="LiveId" clId="{D63CD6BE-15DD-4AF3-910A-271AB14B40F2}" dt="2026-04-19T04:09:32.556" v="3152" actId="1076"/>
          <ac:spMkLst>
            <pc:docMk/>
            <pc:sldMk cId="2033111520" sldId="296"/>
            <ac:spMk id="4" creationId="{57095A79-8E21-27DE-E6C0-8A1121F1B45F}"/>
          </ac:spMkLst>
        </pc:spChg>
        <pc:spChg chg="mod">
          <ac:chgData name="Amaja Bouq" userId="b626c7170f4da412" providerId="LiveId" clId="{D63CD6BE-15DD-4AF3-910A-271AB14B40F2}" dt="2026-04-19T04:09:32.556" v="3152" actId="1076"/>
          <ac:spMkLst>
            <pc:docMk/>
            <pc:sldMk cId="2033111520" sldId="296"/>
            <ac:spMk id="5" creationId="{E3E271F7-6EC7-A10B-1D4E-8350A10B9698}"/>
          </ac:spMkLst>
        </pc:spChg>
        <pc:spChg chg="mod">
          <ac:chgData name="Amaja Bouq" userId="b626c7170f4da412" providerId="LiveId" clId="{D63CD6BE-15DD-4AF3-910A-271AB14B40F2}" dt="2026-04-19T04:09:32.556" v="3152" actId="1076"/>
          <ac:spMkLst>
            <pc:docMk/>
            <pc:sldMk cId="2033111520" sldId="296"/>
            <ac:spMk id="6" creationId="{FFA3447B-191A-122A-6132-7591E3743E99}"/>
          </ac:spMkLst>
        </pc:spChg>
        <pc:spChg chg="mod">
          <ac:chgData name="Amaja Bouq" userId="b626c7170f4da412" providerId="LiveId" clId="{D63CD6BE-15DD-4AF3-910A-271AB14B40F2}" dt="2026-04-19T04:09:32.556" v="3152" actId="1076"/>
          <ac:spMkLst>
            <pc:docMk/>
            <pc:sldMk cId="2033111520" sldId="296"/>
            <ac:spMk id="7" creationId="{F87440B9-0274-C6F2-2F94-6E5E4D4A7ED1}"/>
          </ac:spMkLst>
        </pc:spChg>
        <pc:spChg chg="mod">
          <ac:chgData name="Amaja Bouq" userId="b626c7170f4da412" providerId="LiveId" clId="{D63CD6BE-15DD-4AF3-910A-271AB14B40F2}" dt="2026-04-19T04:09:32.556" v="3152" actId="1076"/>
          <ac:spMkLst>
            <pc:docMk/>
            <pc:sldMk cId="2033111520" sldId="296"/>
            <ac:spMk id="8" creationId="{503F9926-6046-C4B6-02C7-82F3B6EDAB9C}"/>
          </ac:spMkLst>
        </pc:spChg>
        <pc:spChg chg="add mod">
          <ac:chgData name="Amaja Bouq" userId="b626c7170f4da412" providerId="LiveId" clId="{D63CD6BE-15DD-4AF3-910A-271AB14B40F2}" dt="2026-04-19T04:09:32.556" v="3152" actId="1076"/>
          <ac:spMkLst>
            <pc:docMk/>
            <pc:sldMk cId="2033111520" sldId="296"/>
            <ac:spMk id="9" creationId="{0757DC74-B9D4-E7F0-A2D7-D0A833456C04}"/>
          </ac:spMkLst>
        </pc:spChg>
        <pc:spChg chg="add mod">
          <ac:chgData name="Amaja Bouq" userId="b626c7170f4da412" providerId="LiveId" clId="{D63CD6BE-15DD-4AF3-910A-271AB14B40F2}" dt="2026-04-19T04:09:32.556" v="3152" actId="1076"/>
          <ac:spMkLst>
            <pc:docMk/>
            <pc:sldMk cId="2033111520" sldId="296"/>
            <ac:spMk id="10" creationId="{1C5BA0D5-38CB-F4A8-16A5-F75F65F0CEC8}"/>
          </ac:spMkLst>
        </pc:spChg>
        <pc:spChg chg="del">
          <ac:chgData name="Amaja Bouq" userId="b626c7170f4da412" providerId="LiveId" clId="{D63CD6BE-15DD-4AF3-910A-271AB14B40F2}" dt="2026-04-19T03:59:22.736" v="3020" actId="478"/>
          <ac:spMkLst>
            <pc:docMk/>
            <pc:sldMk cId="2033111520" sldId="296"/>
            <ac:spMk id="11" creationId="{D44F717E-14ED-5775-DCA0-0DF8A4B0AE43}"/>
          </ac:spMkLst>
        </pc:spChg>
        <pc:spChg chg="del">
          <ac:chgData name="Amaja Bouq" userId="b626c7170f4da412" providerId="LiveId" clId="{D63CD6BE-15DD-4AF3-910A-271AB14B40F2}" dt="2026-04-19T03:59:22.736" v="3020" actId="478"/>
          <ac:spMkLst>
            <pc:docMk/>
            <pc:sldMk cId="2033111520" sldId="296"/>
            <ac:spMk id="12" creationId="{622F8F2B-BC53-1494-A1EA-945C7FA29007}"/>
          </ac:spMkLst>
        </pc:spChg>
        <pc:spChg chg="del">
          <ac:chgData name="Amaja Bouq" userId="b626c7170f4da412" providerId="LiveId" clId="{D63CD6BE-15DD-4AF3-910A-271AB14B40F2}" dt="2026-04-19T03:59:22.736" v="3020" actId="478"/>
          <ac:spMkLst>
            <pc:docMk/>
            <pc:sldMk cId="2033111520" sldId="296"/>
            <ac:spMk id="13" creationId="{CEB15136-28DF-C153-AA41-565F1062B82F}"/>
          </ac:spMkLst>
        </pc:spChg>
        <pc:spChg chg="del">
          <ac:chgData name="Amaja Bouq" userId="b626c7170f4da412" providerId="LiveId" clId="{D63CD6BE-15DD-4AF3-910A-271AB14B40F2}" dt="2026-04-19T03:59:22.736" v="3020" actId="478"/>
          <ac:spMkLst>
            <pc:docMk/>
            <pc:sldMk cId="2033111520" sldId="296"/>
            <ac:spMk id="14" creationId="{E39AA3B8-082D-CFD6-B999-B1EFCDD8AC71}"/>
          </ac:spMkLst>
        </pc:spChg>
        <pc:spChg chg="del">
          <ac:chgData name="Amaja Bouq" userId="b626c7170f4da412" providerId="LiveId" clId="{D63CD6BE-15DD-4AF3-910A-271AB14B40F2}" dt="2026-04-19T03:59:22.736" v="3020" actId="478"/>
          <ac:spMkLst>
            <pc:docMk/>
            <pc:sldMk cId="2033111520" sldId="296"/>
            <ac:spMk id="15" creationId="{D627E5E5-6D4D-C5CE-27D8-AF67AC6EAF33}"/>
          </ac:spMkLst>
        </pc:spChg>
        <pc:spChg chg="del">
          <ac:chgData name="Amaja Bouq" userId="b626c7170f4da412" providerId="LiveId" clId="{D63CD6BE-15DD-4AF3-910A-271AB14B40F2}" dt="2026-04-19T03:59:22.736" v="3020" actId="478"/>
          <ac:spMkLst>
            <pc:docMk/>
            <pc:sldMk cId="2033111520" sldId="296"/>
            <ac:spMk id="16" creationId="{E8A2094F-9FC6-27E8-95D7-CB3C4DB4B0DC}"/>
          </ac:spMkLst>
        </pc:spChg>
        <pc:spChg chg="add mod">
          <ac:chgData name="Amaja Bouq" userId="b626c7170f4da412" providerId="LiveId" clId="{D63CD6BE-15DD-4AF3-910A-271AB14B40F2}" dt="2026-04-19T04:09:32.556" v="3152" actId="1076"/>
          <ac:spMkLst>
            <pc:docMk/>
            <pc:sldMk cId="2033111520" sldId="296"/>
            <ac:spMk id="17" creationId="{063F03A8-F29F-D345-F23F-D6D18EC1067A}"/>
          </ac:spMkLst>
        </pc:spChg>
        <pc:spChg chg="add mod">
          <ac:chgData name="Amaja Bouq" userId="b626c7170f4da412" providerId="LiveId" clId="{D63CD6BE-15DD-4AF3-910A-271AB14B40F2}" dt="2026-04-19T04:09:32.556" v="3152" actId="1076"/>
          <ac:spMkLst>
            <pc:docMk/>
            <pc:sldMk cId="2033111520" sldId="296"/>
            <ac:spMk id="18" creationId="{CF6FCF7D-5BAC-E23F-D4A9-E1A2B8CDB50B}"/>
          </ac:spMkLst>
        </pc:spChg>
        <pc:spChg chg="add mod">
          <ac:chgData name="Amaja Bouq" userId="b626c7170f4da412" providerId="LiveId" clId="{D63CD6BE-15DD-4AF3-910A-271AB14B40F2}" dt="2026-04-19T04:09:32.556" v="3152" actId="1076"/>
          <ac:spMkLst>
            <pc:docMk/>
            <pc:sldMk cId="2033111520" sldId="296"/>
            <ac:spMk id="19" creationId="{94858A0E-7AFD-056A-92C9-EC27E1DC3E40}"/>
          </ac:spMkLst>
        </pc:spChg>
        <pc:spChg chg="add mod">
          <ac:chgData name="Amaja Bouq" userId="b626c7170f4da412" providerId="LiveId" clId="{D63CD6BE-15DD-4AF3-910A-271AB14B40F2}" dt="2026-04-19T04:08:56.104" v="3146" actId="1076"/>
          <ac:spMkLst>
            <pc:docMk/>
            <pc:sldMk cId="2033111520" sldId="296"/>
            <ac:spMk id="20" creationId="{62A1B8BA-CF06-8A2F-C540-2F6930C839A9}"/>
          </ac:spMkLst>
        </pc:spChg>
      </pc:sldChg>
      <pc:sldChg chg="addSp delSp modSp add mod">
        <pc:chgData name="Amaja Bouq" userId="b626c7170f4da412" providerId="LiveId" clId="{D63CD6BE-15DD-4AF3-910A-271AB14B40F2}" dt="2026-04-19T04:09:46.314" v="3154" actId="115"/>
        <pc:sldMkLst>
          <pc:docMk/>
          <pc:sldMk cId="824094648" sldId="297"/>
        </pc:sldMkLst>
        <pc:spChg chg="add mod ord">
          <ac:chgData name="Amaja Bouq" userId="b626c7170f4da412" providerId="LiveId" clId="{D63CD6BE-15DD-4AF3-910A-271AB14B40F2}" dt="2026-04-19T04:04:34.264" v="3090" actId="2085"/>
          <ac:spMkLst>
            <pc:docMk/>
            <pc:sldMk cId="824094648" sldId="297"/>
            <ac:spMk id="2" creationId="{2598F276-0D44-6126-0E37-AEC44CA16130}"/>
          </ac:spMkLst>
        </pc:spChg>
        <pc:spChg chg="add mod">
          <ac:chgData name="Amaja Bouq" userId="b626c7170f4da412" providerId="LiveId" clId="{D63CD6BE-15DD-4AF3-910A-271AB14B40F2}" dt="2026-04-19T04:09:46.314" v="3154" actId="115"/>
          <ac:spMkLst>
            <pc:docMk/>
            <pc:sldMk cId="824094648" sldId="297"/>
            <ac:spMk id="3" creationId="{F3EAFD3A-7332-9F30-06A2-0BAF022C0A5B}"/>
          </ac:spMkLst>
        </pc:spChg>
        <pc:spChg chg="del">
          <ac:chgData name="Amaja Bouq" userId="b626c7170f4da412" providerId="LiveId" clId="{D63CD6BE-15DD-4AF3-910A-271AB14B40F2}" dt="2026-04-19T04:02:06.814" v="3040" actId="478"/>
          <ac:spMkLst>
            <pc:docMk/>
            <pc:sldMk cId="824094648" sldId="297"/>
            <ac:spMk id="4" creationId="{381DC902-F256-3D32-223C-B29F7B1CEF9A}"/>
          </ac:spMkLst>
        </pc:spChg>
        <pc:spChg chg="del">
          <ac:chgData name="Amaja Bouq" userId="b626c7170f4da412" providerId="LiveId" clId="{D63CD6BE-15DD-4AF3-910A-271AB14B40F2}" dt="2026-04-19T04:02:06.814" v="3040" actId="478"/>
          <ac:spMkLst>
            <pc:docMk/>
            <pc:sldMk cId="824094648" sldId="297"/>
            <ac:spMk id="5" creationId="{740473B0-FBB2-2D7C-D85A-D21CDCB9B59C}"/>
          </ac:spMkLst>
        </pc:spChg>
        <pc:spChg chg="del">
          <ac:chgData name="Amaja Bouq" userId="b626c7170f4da412" providerId="LiveId" clId="{D63CD6BE-15DD-4AF3-910A-271AB14B40F2}" dt="2026-04-19T04:02:06.814" v="3040" actId="478"/>
          <ac:spMkLst>
            <pc:docMk/>
            <pc:sldMk cId="824094648" sldId="297"/>
            <ac:spMk id="6" creationId="{038D7D11-4EA6-3A32-491D-C7BF82F84720}"/>
          </ac:spMkLst>
        </pc:spChg>
        <pc:spChg chg="del">
          <ac:chgData name="Amaja Bouq" userId="b626c7170f4da412" providerId="LiveId" clId="{D63CD6BE-15DD-4AF3-910A-271AB14B40F2}" dt="2026-04-19T04:02:06.814" v="3040" actId="478"/>
          <ac:spMkLst>
            <pc:docMk/>
            <pc:sldMk cId="824094648" sldId="297"/>
            <ac:spMk id="7" creationId="{AFC67B62-F098-EB06-C006-3B451A042683}"/>
          </ac:spMkLst>
        </pc:spChg>
        <pc:spChg chg="del">
          <ac:chgData name="Amaja Bouq" userId="b626c7170f4da412" providerId="LiveId" clId="{D63CD6BE-15DD-4AF3-910A-271AB14B40F2}" dt="2026-04-19T04:02:06.814" v="3040" actId="478"/>
          <ac:spMkLst>
            <pc:docMk/>
            <pc:sldMk cId="824094648" sldId="297"/>
            <ac:spMk id="8" creationId="{F37A0FEE-26CB-335F-61BB-971173E57C76}"/>
          </ac:spMkLst>
        </pc:spChg>
      </pc:sldChg>
      <pc:sldChg chg="addSp delSp modSp add del mod">
        <pc:chgData name="Amaja Bouq" userId="b626c7170f4da412" providerId="LiveId" clId="{D63CD6BE-15DD-4AF3-910A-271AB14B40F2}" dt="2026-04-19T09:41:20.462" v="4207" actId="47"/>
        <pc:sldMkLst>
          <pc:docMk/>
          <pc:sldMk cId="2059332436" sldId="298"/>
        </pc:sldMkLst>
        <pc:spChg chg="del">
          <ac:chgData name="Amaja Bouq" userId="b626c7170f4da412" providerId="LiveId" clId="{D63CD6BE-15DD-4AF3-910A-271AB14B40F2}" dt="2026-04-19T09:35:52.435" v="4087" actId="478"/>
          <ac:spMkLst>
            <pc:docMk/>
            <pc:sldMk cId="2059332436" sldId="298"/>
            <ac:spMk id="3" creationId="{66E1500C-7340-1659-E995-B046570CBC69}"/>
          </ac:spMkLst>
        </pc:spChg>
        <pc:spChg chg="del">
          <ac:chgData name="Amaja Bouq" userId="b626c7170f4da412" providerId="LiveId" clId="{D63CD6BE-15DD-4AF3-910A-271AB14B40F2}" dt="2026-04-19T09:35:50.562" v="4086" actId="478"/>
          <ac:spMkLst>
            <pc:docMk/>
            <pc:sldMk cId="2059332436" sldId="298"/>
            <ac:spMk id="4" creationId="{39DED58B-BFB7-97D0-9D4A-599AFE32C031}"/>
          </ac:spMkLst>
        </pc:spChg>
        <pc:spChg chg="del">
          <ac:chgData name="Amaja Bouq" userId="b626c7170f4da412" providerId="LiveId" clId="{D63CD6BE-15DD-4AF3-910A-271AB14B40F2}" dt="2026-04-19T09:17:17.581" v="3684" actId="478"/>
          <ac:spMkLst>
            <pc:docMk/>
            <pc:sldMk cId="2059332436" sldId="298"/>
            <ac:spMk id="7" creationId="{D4AE144E-8B73-12EB-2693-E388BE7C775A}"/>
          </ac:spMkLst>
        </pc:spChg>
        <pc:spChg chg="del">
          <ac:chgData name="Amaja Bouq" userId="b626c7170f4da412" providerId="LiveId" clId="{D63CD6BE-15DD-4AF3-910A-271AB14B40F2}" dt="2026-04-19T09:17:16.445" v="3683" actId="478"/>
          <ac:spMkLst>
            <pc:docMk/>
            <pc:sldMk cId="2059332436" sldId="298"/>
            <ac:spMk id="10" creationId="{099E471C-C601-95C2-249B-A4DDB949F6F1}"/>
          </ac:spMkLst>
        </pc:spChg>
        <pc:spChg chg="add mod">
          <ac:chgData name="Amaja Bouq" userId="b626c7170f4da412" providerId="LiveId" clId="{D63CD6BE-15DD-4AF3-910A-271AB14B40F2}" dt="2026-04-19T09:18:07.242" v="3695" actId="1076"/>
          <ac:spMkLst>
            <pc:docMk/>
            <pc:sldMk cId="2059332436" sldId="298"/>
            <ac:spMk id="12" creationId="{60F83C5C-6E07-0AA7-ECE3-A0F2F35728F1}"/>
          </ac:spMkLst>
        </pc:spChg>
        <pc:spChg chg="add mod">
          <ac:chgData name="Amaja Bouq" userId="b626c7170f4da412" providerId="LiveId" clId="{D63CD6BE-15DD-4AF3-910A-271AB14B40F2}" dt="2026-04-19T09:18:14.460" v="3699" actId="1076"/>
          <ac:spMkLst>
            <pc:docMk/>
            <pc:sldMk cId="2059332436" sldId="298"/>
            <ac:spMk id="14" creationId="{ED327768-A51B-763C-E6C0-622D0DB43005}"/>
          </ac:spMkLst>
        </pc:spChg>
        <pc:graphicFrameChg chg="del mod">
          <ac:chgData name="Amaja Bouq" userId="b626c7170f4da412" providerId="LiveId" clId="{D63CD6BE-15DD-4AF3-910A-271AB14B40F2}" dt="2026-04-19T09:18:52.126" v="3713" actId="478"/>
          <ac:graphicFrameMkLst>
            <pc:docMk/>
            <pc:sldMk cId="2059332436" sldId="298"/>
            <ac:graphicFrameMk id="5" creationId="{55D97800-CE54-7A42-69FD-109E1EF7A48A}"/>
          </ac:graphicFrameMkLst>
        </pc:graphicFrameChg>
        <pc:picChg chg="del">
          <ac:chgData name="Amaja Bouq" userId="b626c7170f4da412" providerId="LiveId" clId="{D63CD6BE-15DD-4AF3-910A-271AB14B40F2}" dt="2026-04-19T09:17:18.170" v="3685" actId="478"/>
          <ac:picMkLst>
            <pc:docMk/>
            <pc:sldMk cId="2059332436" sldId="298"/>
            <ac:picMk id="2" creationId="{28216C36-BF5D-588C-3BE7-EFABF116A328}"/>
          </ac:picMkLst>
        </pc:picChg>
        <pc:picChg chg="add del mod">
          <ac:chgData name="Amaja Bouq" userId="b626c7170f4da412" providerId="LiveId" clId="{D63CD6BE-15DD-4AF3-910A-271AB14B40F2}" dt="2026-04-19T09:37:54.246" v="4163" actId="21"/>
          <ac:picMkLst>
            <pc:docMk/>
            <pc:sldMk cId="2059332436" sldId="298"/>
            <ac:picMk id="6" creationId="{85A2B90F-379D-A742-77A5-2180E1E12504}"/>
          </ac:picMkLst>
        </pc:picChg>
        <pc:picChg chg="del">
          <ac:chgData name="Amaja Bouq" userId="b626c7170f4da412" providerId="LiveId" clId="{D63CD6BE-15DD-4AF3-910A-271AB14B40F2}" dt="2026-04-19T09:17:18.714" v="3686" actId="478"/>
          <ac:picMkLst>
            <pc:docMk/>
            <pc:sldMk cId="2059332436" sldId="298"/>
            <ac:picMk id="8" creationId="{46AD2755-7F1C-6F09-63AE-6ECAE339D589}"/>
          </ac:picMkLst>
        </pc:picChg>
        <pc:picChg chg="add del mod">
          <ac:chgData name="Amaja Bouq" userId="b626c7170f4da412" providerId="LiveId" clId="{D63CD6BE-15DD-4AF3-910A-271AB14B40F2}" dt="2026-04-19T09:37:54.246" v="4163" actId="21"/>
          <ac:picMkLst>
            <pc:docMk/>
            <pc:sldMk cId="2059332436" sldId="298"/>
            <ac:picMk id="9" creationId="{6235D52C-30E3-C24F-D8C4-B676C495C988}"/>
          </ac:picMkLst>
        </pc:picChg>
      </pc:sldChg>
      <pc:sldChg chg="addSp delSp modSp add del mod">
        <pc:chgData name="Amaja Bouq" userId="b626c7170f4da412" providerId="LiveId" clId="{D63CD6BE-15DD-4AF3-910A-271AB14B40F2}" dt="2026-04-19T09:43:40.664" v="4242" actId="47"/>
        <pc:sldMkLst>
          <pc:docMk/>
          <pc:sldMk cId="4051655393" sldId="299"/>
        </pc:sldMkLst>
        <pc:spChg chg="del">
          <ac:chgData name="Amaja Bouq" userId="b626c7170f4da412" providerId="LiveId" clId="{D63CD6BE-15DD-4AF3-910A-271AB14B40F2}" dt="2026-04-19T09:18:35.180" v="3706" actId="478"/>
          <ac:spMkLst>
            <pc:docMk/>
            <pc:sldMk cId="4051655393" sldId="299"/>
            <ac:spMk id="3" creationId="{35F6E3F3-DF88-873E-EBD5-E344842E6D4E}"/>
          </ac:spMkLst>
        </pc:spChg>
        <pc:spChg chg="del">
          <ac:chgData name="Amaja Bouq" userId="b626c7170f4da412" providerId="LiveId" clId="{D63CD6BE-15DD-4AF3-910A-271AB14B40F2}" dt="2026-04-19T09:18:34.050" v="3705" actId="478"/>
          <ac:spMkLst>
            <pc:docMk/>
            <pc:sldMk cId="4051655393" sldId="299"/>
            <ac:spMk id="4" creationId="{8F2FC63A-5475-49AA-C8D0-7D96258D1A45}"/>
          </ac:spMkLst>
        </pc:spChg>
        <pc:spChg chg="add mod">
          <ac:chgData name="Amaja Bouq" userId="b626c7170f4da412" providerId="LiveId" clId="{D63CD6BE-15DD-4AF3-910A-271AB14B40F2}" dt="2026-04-19T09:18:47.982" v="3712" actId="1076"/>
          <ac:spMkLst>
            <pc:docMk/>
            <pc:sldMk cId="4051655393" sldId="299"/>
            <ac:spMk id="8" creationId="{4FD81B0E-A6F2-F036-033E-A05C5837AF97}"/>
          </ac:spMkLst>
        </pc:spChg>
        <pc:spChg chg="del">
          <ac:chgData name="Amaja Bouq" userId="b626c7170f4da412" providerId="LiveId" clId="{D63CD6BE-15DD-4AF3-910A-271AB14B40F2}" dt="2026-04-19T09:18:31.062" v="3704" actId="478"/>
          <ac:spMkLst>
            <pc:docMk/>
            <pc:sldMk cId="4051655393" sldId="299"/>
            <ac:spMk id="12" creationId="{50C2A440-10CD-3662-6D5C-9E60F87BC742}"/>
          </ac:spMkLst>
        </pc:spChg>
        <pc:spChg chg="del">
          <ac:chgData name="Amaja Bouq" userId="b626c7170f4da412" providerId="LiveId" clId="{D63CD6BE-15DD-4AF3-910A-271AB14B40F2}" dt="2026-04-19T09:18:30.156" v="3703" actId="478"/>
          <ac:spMkLst>
            <pc:docMk/>
            <pc:sldMk cId="4051655393" sldId="299"/>
            <ac:spMk id="14" creationId="{96897022-CA72-B65C-7B39-628C506CAFDD}"/>
          </ac:spMkLst>
        </pc:spChg>
        <pc:graphicFrameChg chg="del mod">
          <ac:chgData name="Amaja Bouq" userId="b626c7170f4da412" providerId="LiveId" clId="{D63CD6BE-15DD-4AF3-910A-271AB14B40F2}" dt="2026-04-19T09:18:46.083" v="3711" actId="478"/>
          <ac:graphicFrameMkLst>
            <pc:docMk/>
            <pc:sldMk cId="4051655393" sldId="299"/>
            <ac:graphicFrameMk id="5" creationId="{95A7340A-C91E-AC6A-02EF-3B37D5B34AE7}"/>
          </ac:graphicFrameMkLst>
        </pc:graphicFrameChg>
        <pc:picChg chg="add mod">
          <ac:chgData name="Amaja Bouq" userId="b626c7170f4da412" providerId="LiveId" clId="{D63CD6BE-15DD-4AF3-910A-271AB14B40F2}" dt="2026-04-19T09:18:37.578" v="3708" actId="1076"/>
          <ac:picMkLst>
            <pc:docMk/>
            <pc:sldMk cId="4051655393" sldId="299"/>
            <ac:picMk id="2" creationId="{FFE15B56-A5E7-1040-C84A-D8CEDB4D9008}"/>
          </ac:picMkLst>
        </pc:picChg>
        <pc:picChg chg="del">
          <ac:chgData name="Amaja Bouq" userId="b626c7170f4da412" providerId="LiveId" clId="{D63CD6BE-15DD-4AF3-910A-271AB14B40F2}" dt="2026-04-19T09:18:28.603" v="3701" actId="478"/>
          <ac:picMkLst>
            <pc:docMk/>
            <pc:sldMk cId="4051655393" sldId="299"/>
            <ac:picMk id="6" creationId="{62BBB75C-B9B7-45C3-C309-98A4B5D9627D}"/>
          </ac:picMkLst>
        </pc:picChg>
        <pc:picChg chg="del">
          <ac:chgData name="Amaja Bouq" userId="b626c7170f4da412" providerId="LiveId" clId="{D63CD6BE-15DD-4AF3-910A-271AB14B40F2}" dt="2026-04-19T09:18:29.244" v="3702" actId="478"/>
          <ac:picMkLst>
            <pc:docMk/>
            <pc:sldMk cId="4051655393" sldId="299"/>
            <ac:picMk id="9" creationId="{87D3DC5F-2D16-60C8-8750-6018DA243F37}"/>
          </ac:picMkLst>
        </pc:picChg>
        <pc:picChg chg="add del mod">
          <ac:chgData name="Amaja Bouq" userId="b626c7170f4da412" providerId="LiveId" clId="{D63CD6BE-15DD-4AF3-910A-271AB14B40F2}" dt="2026-04-19T09:43:14.766" v="4236" actId="21"/>
          <ac:picMkLst>
            <pc:docMk/>
            <pc:sldMk cId="4051655393" sldId="299"/>
            <ac:picMk id="23" creationId="{F22D5007-91F0-001D-868B-A76E13029C59}"/>
          </ac:picMkLst>
        </pc:picChg>
        <pc:picChg chg="add mod">
          <ac:chgData name="Amaja Bouq" userId="b626c7170f4da412" providerId="LiveId" clId="{D63CD6BE-15DD-4AF3-910A-271AB14B40F2}" dt="2026-04-19T09:41:19.286" v="4206"/>
          <ac:picMkLst>
            <pc:docMk/>
            <pc:sldMk cId="4051655393" sldId="299"/>
            <ac:picMk id="25" creationId="{4C99386C-2A33-E104-A6C8-DDA3FA897EF8}"/>
          </ac:picMkLst>
        </pc:picChg>
      </pc:sldChg>
      <pc:sldChg chg="addSp delSp modSp add mod">
        <pc:chgData name="Amaja Bouq" userId="b626c7170f4da412" providerId="LiveId" clId="{D63CD6BE-15DD-4AF3-910A-271AB14B40F2}" dt="2026-04-19T19:19:09.512" v="4372" actId="14100"/>
        <pc:sldMkLst>
          <pc:docMk/>
          <pc:sldMk cId="4081791686" sldId="300"/>
        </pc:sldMkLst>
        <pc:spChg chg="add del mod">
          <ac:chgData name="Amaja Bouq" userId="b626c7170f4da412" providerId="LiveId" clId="{D63CD6BE-15DD-4AF3-910A-271AB14B40F2}" dt="2026-04-19T19:13:24.264" v="4330" actId="1076"/>
          <ac:spMkLst>
            <pc:docMk/>
            <pc:sldMk cId="4081791686" sldId="300"/>
            <ac:spMk id="3" creationId="{3B378D4B-4BBB-72C0-2DC2-C1B5A8A54905}"/>
          </ac:spMkLst>
        </pc:spChg>
        <pc:spChg chg="mod">
          <ac:chgData name="Amaja Bouq" userId="b626c7170f4da412" providerId="LiveId" clId="{D63CD6BE-15DD-4AF3-910A-271AB14B40F2}" dt="2026-04-19T09:37:33.556" v="4159" actId="1076"/>
          <ac:spMkLst>
            <pc:docMk/>
            <pc:sldMk cId="4081791686" sldId="300"/>
            <ac:spMk id="4" creationId="{1718ACAB-C606-5C78-64EF-C16EEA0776C4}"/>
          </ac:spMkLst>
        </pc:spChg>
        <pc:spChg chg="add mod">
          <ac:chgData name="Amaja Bouq" userId="b626c7170f4da412" providerId="LiveId" clId="{D63CD6BE-15DD-4AF3-910A-271AB14B40F2}" dt="2026-04-19T19:13:24.264" v="4330" actId="1076"/>
          <ac:spMkLst>
            <pc:docMk/>
            <pc:sldMk cId="4081791686" sldId="300"/>
            <ac:spMk id="5" creationId="{DBDF3E47-AF4A-E56E-74B5-198FD6CA1542}"/>
          </ac:spMkLst>
        </pc:spChg>
        <pc:spChg chg="add del mod">
          <ac:chgData name="Amaja Bouq" userId="b626c7170f4da412" providerId="LiveId" clId="{D63CD6BE-15DD-4AF3-910A-271AB14B40F2}" dt="2026-04-19T09:36:18.352" v="4097" actId="478"/>
          <ac:spMkLst>
            <pc:docMk/>
            <pc:sldMk cId="4081791686" sldId="300"/>
            <ac:spMk id="6" creationId="{7AB6ADA6-9A01-742B-1F02-FB531B07FD3D}"/>
          </ac:spMkLst>
        </pc:spChg>
        <pc:spChg chg="mod">
          <ac:chgData name="Amaja Bouq" userId="b626c7170f4da412" providerId="LiveId" clId="{D63CD6BE-15DD-4AF3-910A-271AB14B40F2}" dt="2026-04-19T19:19:03.219" v="4370" actId="14100"/>
          <ac:spMkLst>
            <pc:docMk/>
            <pc:sldMk cId="4081791686" sldId="300"/>
            <ac:spMk id="7" creationId="{D37B70E6-C53F-335E-B564-CE45CEFB0EDD}"/>
          </ac:spMkLst>
        </pc:spChg>
        <pc:spChg chg="mod">
          <ac:chgData name="Amaja Bouq" userId="b626c7170f4da412" providerId="LiveId" clId="{D63CD6BE-15DD-4AF3-910A-271AB14B40F2}" dt="2026-04-19T19:19:09.512" v="4372" actId="14100"/>
          <ac:spMkLst>
            <pc:docMk/>
            <pc:sldMk cId="4081791686" sldId="300"/>
            <ac:spMk id="10" creationId="{729D602C-6918-47F9-B400-91BE1C926312}"/>
          </ac:spMkLst>
        </pc:spChg>
        <pc:spChg chg="del">
          <ac:chgData name="Amaja Bouq" userId="b626c7170f4da412" providerId="LiveId" clId="{D63CD6BE-15DD-4AF3-910A-271AB14B40F2}" dt="2026-04-19T09:35:58.972" v="4089" actId="478"/>
          <ac:spMkLst>
            <pc:docMk/>
            <pc:sldMk cId="4081791686" sldId="300"/>
            <ac:spMk id="11" creationId="{284535AB-A04D-D29A-C7A0-49DECDB2E4C5}"/>
          </ac:spMkLst>
        </pc:spChg>
        <pc:spChg chg="del">
          <ac:chgData name="Amaja Bouq" userId="b626c7170f4da412" providerId="LiveId" clId="{D63CD6BE-15DD-4AF3-910A-271AB14B40F2}" dt="2026-04-19T09:35:58.972" v="4089" actId="478"/>
          <ac:spMkLst>
            <pc:docMk/>
            <pc:sldMk cId="4081791686" sldId="300"/>
            <ac:spMk id="12" creationId="{55290274-6B34-CACC-6257-994CD0FCEC4D}"/>
          </ac:spMkLst>
        </pc:spChg>
        <pc:spChg chg="del">
          <ac:chgData name="Amaja Bouq" userId="b626c7170f4da412" providerId="LiveId" clId="{D63CD6BE-15DD-4AF3-910A-271AB14B40F2}" dt="2026-04-19T09:35:58.972" v="4089" actId="478"/>
          <ac:spMkLst>
            <pc:docMk/>
            <pc:sldMk cId="4081791686" sldId="300"/>
            <ac:spMk id="13" creationId="{23D4D212-7685-753C-E956-C95F4D4E26D9}"/>
          </ac:spMkLst>
        </pc:spChg>
        <pc:spChg chg="mod">
          <ac:chgData name="Amaja Bouq" userId="b626c7170f4da412" providerId="LiveId" clId="{D63CD6BE-15DD-4AF3-910A-271AB14B40F2}" dt="2026-04-19T09:37:38.726" v="4160" actId="1076"/>
          <ac:spMkLst>
            <pc:docMk/>
            <pc:sldMk cId="4081791686" sldId="300"/>
            <ac:spMk id="14" creationId="{0AF618D9-7FC1-D28B-304D-F08CEB1E941C}"/>
          </ac:spMkLst>
        </pc:spChg>
        <pc:spChg chg="mod">
          <ac:chgData name="Amaja Bouq" userId="b626c7170f4da412" providerId="LiveId" clId="{D63CD6BE-15DD-4AF3-910A-271AB14B40F2}" dt="2026-04-19T09:38:02.602" v="4169" actId="20577"/>
          <ac:spMkLst>
            <pc:docMk/>
            <pc:sldMk cId="4081791686" sldId="300"/>
            <ac:spMk id="15" creationId="{3796C3C6-06C2-A1B3-C480-CED6F99D7368}"/>
          </ac:spMkLst>
        </pc:spChg>
        <pc:spChg chg="mod">
          <ac:chgData name="Amaja Bouq" userId="b626c7170f4da412" providerId="LiveId" clId="{D63CD6BE-15DD-4AF3-910A-271AB14B40F2}" dt="2026-04-19T09:37:38.726" v="4160" actId="1076"/>
          <ac:spMkLst>
            <pc:docMk/>
            <pc:sldMk cId="4081791686" sldId="300"/>
            <ac:spMk id="16" creationId="{447A8AB9-76E3-B831-B28E-14F94D4157D0}"/>
          </ac:spMkLst>
        </pc:spChg>
        <pc:spChg chg="mod">
          <ac:chgData name="Amaja Bouq" userId="b626c7170f4da412" providerId="LiveId" clId="{D63CD6BE-15DD-4AF3-910A-271AB14B40F2}" dt="2026-04-19T09:38:00.295" v="4167" actId="20577"/>
          <ac:spMkLst>
            <pc:docMk/>
            <pc:sldMk cId="4081791686" sldId="300"/>
            <ac:spMk id="17" creationId="{620520DE-EC91-0433-E4E0-4445F27F3334}"/>
          </ac:spMkLst>
        </pc:spChg>
        <pc:picChg chg="del mod">
          <ac:chgData name="Amaja Bouq" userId="b626c7170f4da412" providerId="LiveId" clId="{D63CD6BE-15DD-4AF3-910A-271AB14B40F2}" dt="2026-04-19T09:38:04.665" v="4170" actId="478"/>
          <ac:picMkLst>
            <pc:docMk/>
            <pc:sldMk cId="4081791686" sldId="300"/>
            <ac:picMk id="2" creationId="{F0C1A783-49D8-8E3F-D64C-1E2DBE367614}"/>
          </ac:picMkLst>
        </pc:picChg>
        <pc:picChg chg="del mod">
          <ac:chgData name="Amaja Bouq" userId="b626c7170f4da412" providerId="LiveId" clId="{D63CD6BE-15DD-4AF3-910A-271AB14B40F2}" dt="2026-04-19T09:38:11.034" v="4174" actId="478"/>
          <ac:picMkLst>
            <pc:docMk/>
            <pc:sldMk cId="4081791686" sldId="300"/>
            <ac:picMk id="8" creationId="{DD1F1151-CC3B-788A-36B4-85D8519E36E3}"/>
          </ac:picMkLst>
        </pc:picChg>
        <pc:picChg chg="add mod">
          <ac:chgData name="Amaja Bouq" userId="b626c7170f4da412" providerId="LiveId" clId="{D63CD6BE-15DD-4AF3-910A-271AB14B40F2}" dt="2026-04-19T09:38:16.513" v="4177" actId="1076"/>
          <ac:picMkLst>
            <pc:docMk/>
            <pc:sldMk cId="4081791686" sldId="300"/>
            <ac:picMk id="9" creationId="{85A2B90F-379D-A742-77A5-2180E1E12504}"/>
          </ac:picMkLst>
        </pc:picChg>
        <pc:picChg chg="add mod">
          <ac:chgData name="Amaja Bouq" userId="b626c7170f4da412" providerId="LiveId" clId="{D63CD6BE-15DD-4AF3-910A-271AB14B40F2}" dt="2026-04-19T09:38:09.714" v="4173" actId="1076"/>
          <ac:picMkLst>
            <pc:docMk/>
            <pc:sldMk cId="4081791686" sldId="300"/>
            <ac:picMk id="18" creationId="{6235D52C-30E3-C24F-D8C4-B676C495C988}"/>
          </ac:picMkLst>
        </pc:picChg>
        <pc:picChg chg="del mod">
          <ac:chgData name="Amaja Bouq" userId="b626c7170f4da412" providerId="LiveId" clId="{D63CD6BE-15DD-4AF3-910A-271AB14B40F2}" dt="2026-04-19T09:38:17.691" v="4178" actId="478"/>
          <ac:picMkLst>
            <pc:docMk/>
            <pc:sldMk cId="4081791686" sldId="300"/>
            <ac:picMk id="20" creationId="{AA60EF86-29C5-251E-739C-BD070D396052}"/>
          </ac:picMkLst>
        </pc:picChg>
        <pc:picChg chg="add mod">
          <ac:chgData name="Amaja Bouq" userId="b626c7170f4da412" providerId="LiveId" clId="{D63CD6BE-15DD-4AF3-910A-271AB14B40F2}" dt="2026-04-19T09:41:05.482" v="4201" actId="1076"/>
          <ac:picMkLst>
            <pc:docMk/>
            <pc:sldMk cId="4081791686" sldId="300"/>
            <ac:picMk id="21" creationId="{6964C1BD-14C8-480C-B91A-A06CB6879689}"/>
          </ac:picMkLst>
        </pc:picChg>
        <pc:picChg chg="add del mod">
          <ac:chgData name="Amaja Bouq" userId="b626c7170f4da412" providerId="LiveId" clId="{D63CD6BE-15DD-4AF3-910A-271AB14B40F2}" dt="2026-04-19T09:41:16.227" v="4205" actId="21"/>
          <ac:picMkLst>
            <pc:docMk/>
            <pc:sldMk cId="4081791686" sldId="300"/>
            <ac:picMk id="23" creationId="{F22D5007-91F0-001D-868B-A76E13029C59}"/>
          </ac:picMkLst>
        </pc:picChg>
        <pc:picChg chg="add del mod">
          <ac:chgData name="Amaja Bouq" userId="b626c7170f4da412" providerId="LiveId" clId="{D63CD6BE-15DD-4AF3-910A-271AB14B40F2}" dt="2026-04-19T09:41:16.227" v="4205" actId="21"/>
          <ac:picMkLst>
            <pc:docMk/>
            <pc:sldMk cId="4081791686" sldId="300"/>
            <ac:picMk id="25" creationId="{4C99386C-2A33-E104-A6C8-DDA3FA897EF8}"/>
          </ac:picMkLst>
        </pc:picChg>
        <pc:picChg chg="add del mod">
          <ac:chgData name="Amaja Bouq" userId="b626c7170f4da412" providerId="LiveId" clId="{D63CD6BE-15DD-4AF3-910A-271AB14B40F2}" dt="2026-04-19T09:41:14.137" v="4204" actId="478"/>
          <ac:picMkLst>
            <pc:docMk/>
            <pc:sldMk cId="4081791686" sldId="300"/>
            <ac:picMk id="26" creationId="{BC6A090F-30E6-BDF4-794A-5E8D1CA84B4D}"/>
          </ac:picMkLst>
        </pc:picChg>
      </pc:sldChg>
      <pc:sldChg chg="addSp delSp modSp add mod">
        <pc:chgData name="Amaja Bouq" userId="b626c7170f4da412" providerId="LiveId" clId="{D63CD6BE-15DD-4AF3-910A-271AB14B40F2}" dt="2026-04-19T19:19:21.598" v="4377" actId="1076"/>
        <pc:sldMkLst>
          <pc:docMk/>
          <pc:sldMk cId="3417278897" sldId="301"/>
        </pc:sldMkLst>
        <pc:spChg chg="del">
          <ac:chgData name="Amaja Bouq" userId="b626c7170f4da412" providerId="LiveId" clId="{D63CD6BE-15DD-4AF3-910A-271AB14B40F2}" dt="2026-04-19T19:13:28.265" v="4331" actId="478"/>
          <ac:spMkLst>
            <pc:docMk/>
            <pc:sldMk cId="3417278897" sldId="301"/>
            <ac:spMk id="3" creationId="{B748A1D5-5386-47C9-F324-3435EBFC7B92}"/>
          </ac:spMkLst>
        </pc:spChg>
        <pc:spChg chg="mod">
          <ac:chgData name="Amaja Bouq" userId="b626c7170f4da412" providerId="LiveId" clId="{D63CD6BE-15DD-4AF3-910A-271AB14B40F2}" dt="2026-04-19T09:43:05.471" v="4234" actId="1076"/>
          <ac:spMkLst>
            <pc:docMk/>
            <pc:sldMk cId="3417278897" sldId="301"/>
            <ac:spMk id="4" creationId="{44A75D5B-6420-BA94-D499-DA749DB38362}"/>
          </ac:spMkLst>
        </pc:spChg>
        <pc:spChg chg="del">
          <ac:chgData name="Amaja Bouq" userId="b626c7170f4da412" providerId="LiveId" clId="{D63CD6BE-15DD-4AF3-910A-271AB14B40F2}" dt="2026-04-19T19:13:28.265" v="4331" actId="478"/>
          <ac:spMkLst>
            <pc:docMk/>
            <pc:sldMk cId="3417278897" sldId="301"/>
            <ac:spMk id="5" creationId="{FA61A7DD-8617-5ECC-C27D-78B4A11A805A}"/>
          </ac:spMkLst>
        </pc:spChg>
        <pc:spChg chg="add mod">
          <ac:chgData name="Amaja Bouq" userId="b626c7170f4da412" providerId="LiveId" clId="{D63CD6BE-15DD-4AF3-910A-271AB14B40F2}" dt="2026-04-19T19:13:28.552" v="4332"/>
          <ac:spMkLst>
            <pc:docMk/>
            <pc:sldMk cId="3417278897" sldId="301"/>
            <ac:spMk id="6" creationId="{2CB33CA4-B78A-D783-C458-D65EADEFABF4}"/>
          </ac:spMkLst>
        </pc:spChg>
        <pc:spChg chg="add del mod">
          <ac:chgData name="Amaja Bouq" userId="b626c7170f4da412" providerId="LiveId" clId="{D63CD6BE-15DD-4AF3-910A-271AB14B40F2}" dt="2026-04-19T09:42:34.059" v="4222" actId="478"/>
          <ac:spMkLst>
            <pc:docMk/>
            <pc:sldMk cId="3417278897" sldId="301"/>
            <ac:spMk id="6" creationId="{46465CF7-B296-20C0-3B2A-4BEBB3876B76}"/>
          </ac:spMkLst>
        </pc:spChg>
        <pc:spChg chg="mod">
          <ac:chgData name="Amaja Bouq" userId="b626c7170f4da412" providerId="LiveId" clId="{D63CD6BE-15DD-4AF3-910A-271AB14B40F2}" dt="2026-04-19T19:19:20.614" v="4376" actId="1076"/>
          <ac:spMkLst>
            <pc:docMk/>
            <pc:sldMk cId="3417278897" sldId="301"/>
            <ac:spMk id="7" creationId="{E2F650BB-4EFA-8C19-E4CC-2848A8025D68}"/>
          </ac:spMkLst>
        </pc:spChg>
        <pc:spChg chg="add mod">
          <ac:chgData name="Amaja Bouq" userId="b626c7170f4da412" providerId="LiveId" clId="{D63CD6BE-15DD-4AF3-910A-271AB14B40F2}" dt="2026-04-19T19:13:28.552" v="4332"/>
          <ac:spMkLst>
            <pc:docMk/>
            <pc:sldMk cId="3417278897" sldId="301"/>
            <ac:spMk id="8" creationId="{27AE750B-2C2C-7F42-6ADE-5B60B495B804}"/>
          </ac:spMkLst>
        </pc:spChg>
        <pc:spChg chg="del">
          <ac:chgData name="Amaja Bouq" userId="b626c7170f4da412" providerId="LiveId" clId="{D63CD6BE-15DD-4AF3-910A-271AB14B40F2}" dt="2026-04-19T09:42:16.629" v="4217" actId="478"/>
          <ac:spMkLst>
            <pc:docMk/>
            <pc:sldMk cId="3417278897" sldId="301"/>
            <ac:spMk id="10" creationId="{E96BCA05-03AE-4840-3AF8-9F8DBD44717B}"/>
          </ac:spMkLst>
        </pc:spChg>
        <pc:spChg chg="del">
          <ac:chgData name="Amaja Bouq" userId="b626c7170f4da412" providerId="LiveId" clId="{D63CD6BE-15DD-4AF3-910A-271AB14B40F2}" dt="2026-04-19T09:42:16.629" v="4217" actId="478"/>
          <ac:spMkLst>
            <pc:docMk/>
            <pc:sldMk cId="3417278897" sldId="301"/>
            <ac:spMk id="14" creationId="{65006C64-742E-C9A5-C941-4FCA6013A0A3}"/>
          </ac:spMkLst>
        </pc:spChg>
        <pc:spChg chg="del">
          <ac:chgData name="Amaja Bouq" userId="b626c7170f4da412" providerId="LiveId" clId="{D63CD6BE-15DD-4AF3-910A-271AB14B40F2}" dt="2026-04-19T09:42:16.629" v="4217" actId="478"/>
          <ac:spMkLst>
            <pc:docMk/>
            <pc:sldMk cId="3417278897" sldId="301"/>
            <ac:spMk id="15" creationId="{B7ACA802-A32E-0A13-9BCD-C61B2B3163B1}"/>
          </ac:spMkLst>
        </pc:spChg>
        <pc:spChg chg="mod">
          <ac:chgData name="Amaja Bouq" userId="b626c7170f4da412" providerId="LiveId" clId="{D63CD6BE-15DD-4AF3-910A-271AB14B40F2}" dt="2026-04-19T09:43:09.677" v="4235" actId="1076"/>
          <ac:spMkLst>
            <pc:docMk/>
            <pc:sldMk cId="3417278897" sldId="301"/>
            <ac:spMk id="16" creationId="{B1D66881-A85C-B7FA-5DAD-70AA5CA177E1}"/>
          </ac:spMkLst>
        </pc:spChg>
        <pc:spChg chg="mod">
          <ac:chgData name="Amaja Bouq" userId="b626c7170f4da412" providerId="LiveId" clId="{D63CD6BE-15DD-4AF3-910A-271AB14B40F2}" dt="2026-04-19T09:43:09.677" v="4235" actId="1076"/>
          <ac:spMkLst>
            <pc:docMk/>
            <pc:sldMk cId="3417278897" sldId="301"/>
            <ac:spMk id="17" creationId="{8493A1C6-2DB5-4236-F92C-03CEEF3FD3EB}"/>
          </ac:spMkLst>
        </pc:spChg>
        <pc:picChg chg="add mod">
          <ac:chgData name="Amaja Bouq" userId="b626c7170f4da412" providerId="LiveId" clId="{D63CD6BE-15DD-4AF3-910A-271AB14B40F2}" dt="2026-04-19T09:43:09.677" v="4235" actId="1076"/>
          <ac:picMkLst>
            <pc:docMk/>
            <pc:sldMk cId="3417278897" sldId="301"/>
            <ac:picMk id="2" creationId="{1B0B7BEE-3313-E29E-DBD5-4233668D76F2}"/>
          </ac:picMkLst>
        </pc:picChg>
        <pc:picChg chg="del">
          <ac:chgData name="Amaja Bouq" userId="b626c7170f4da412" providerId="LiveId" clId="{D63CD6BE-15DD-4AF3-910A-271AB14B40F2}" dt="2026-04-19T09:42:16.629" v="4217" actId="478"/>
          <ac:picMkLst>
            <pc:docMk/>
            <pc:sldMk cId="3417278897" sldId="301"/>
            <ac:picMk id="9" creationId="{7D50FC4A-7D93-89F5-7365-79A2FB8BD2C9}"/>
          </ac:picMkLst>
        </pc:picChg>
        <pc:picChg chg="del">
          <ac:chgData name="Amaja Bouq" userId="b626c7170f4da412" providerId="LiveId" clId="{D63CD6BE-15DD-4AF3-910A-271AB14B40F2}" dt="2026-04-19T09:42:35.568" v="4223" actId="478"/>
          <ac:picMkLst>
            <pc:docMk/>
            <pc:sldMk cId="3417278897" sldId="301"/>
            <ac:picMk id="18" creationId="{A9C240CB-BB2F-47EA-8F87-5712BCF8F7ED}"/>
          </ac:picMkLst>
        </pc:picChg>
        <pc:picChg chg="del">
          <ac:chgData name="Amaja Bouq" userId="b626c7170f4da412" providerId="LiveId" clId="{D63CD6BE-15DD-4AF3-910A-271AB14B40F2}" dt="2026-04-19T09:42:16.629" v="4217" actId="478"/>
          <ac:picMkLst>
            <pc:docMk/>
            <pc:sldMk cId="3417278897" sldId="301"/>
            <ac:picMk id="21" creationId="{CA2AF6B0-1FCC-5FA8-5BAE-2994704A3666}"/>
          </ac:picMkLst>
        </pc:picChg>
        <pc:picChg chg="add mod">
          <ac:chgData name="Amaja Bouq" userId="b626c7170f4da412" providerId="LiveId" clId="{D63CD6BE-15DD-4AF3-910A-271AB14B40F2}" dt="2026-04-19T19:19:21.598" v="4377" actId="1076"/>
          <ac:picMkLst>
            <pc:docMk/>
            <pc:sldMk cId="3417278897" sldId="301"/>
            <ac:picMk id="23" creationId="{F22D5007-91F0-001D-868B-A76E13029C59}"/>
          </ac:picMkLst>
        </pc:picChg>
      </pc:sldChg>
      <pc:sldMasterChg chg="modSp mod">
        <pc:chgData name="Amaja Bouq" userId="b626c7170f4da412" providerId="LiveId" clId="{D63CD6BE-15DD-4AF3-910A-271AB14B40F2}" dt="2026-04-18T08:30:12.354" v="1253" actId="20577"/>
        <pc:sldMasterMkLst>
          <pc:docMk/>
          <pc:sldMasterMk cId="1893290152" sldId="2147483660"/>
        </pc:sldMasterMkLst>
        <pc:spChg chg="mod">
          <ac:chgData name="Amaja Bouq" userId="b626c7170f4da412" providerId="LiveId" clId="{D63CD6BE-15DD-4AF3-910A-271AB14B40F2}" dt="2026-04-18T08:30:12.354" v="1253" actId="20577"/>
          <ac:spMkLst>
            <pc:docMk/>
            <pc:sldMasterMk cId="1893290152" sldId="2147483660"/>
            <ac:spMk id="15" creationId="{A9E88575-DADC-3320-3A8C-1F93161A21FF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AA185-EDDA-E944-A0D8-929F1656D25F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27334-D7ED-2F4D-9CA5-1F60E87F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8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62419D-149C-364A-98F2-216615AE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accent2"/>
                </a:solidFill>
                <a:latin typeface="Lama Sans" pitchFamily="2" charset="-78"/>
                <a:cs typeface="Lama Sans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9B0768-8691-1E40-ADDE-2AFF632163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accent1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</p:spTree>
    <p:extLst>
      <p:ext uri="{BB962C8B-B14F-4D97-AF65-F5344CB8AC3E}">
        <p14:creationId xmlns:p14="http://schemas.microsoft.com/office/powerpoint/2010/main" val="359814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D706-FCB0-5A4D-B7A1-575595A4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855D22-8581-8B41-8A9F-F9D1608E7F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4400" b="0" i="0">
                <a:solidFill>
                  <a:schemeClr val="accent3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Break page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7DF8A4-AE18-2847-826F-DA95B1BC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5920" y="6329362"/>
            <a:ext cx="746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711C81-47DA-E24F-B376-238CA9AFFAD9}" type="datetime1">
              <a:rPr lang="en-US" smtClean="0"/>
              <a:t>4/19/2026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A05B7-6FFD-D607-88E6-96FBDE64D7A3}"/>
              </a:ext>
            </a:extLst>
          </p:cNvPr>
          <p:cNvSpPr/>
          <p:nvPr userDrawn="1"/>
        </p:nvSpPr>
        <p:spPr>
          <a:xfrm>
            <a:off x="0" y="2114550"/>
            <a:ext cx="12192000" cy="4743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5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2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D77589-13CC-344A-A639-262C9FB8F8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C1B6BDE-A2C0-0846-A601-306D8F275F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Break page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5B73D5-65DC-1A01-DB17-BFDE214E839C}"/>
              </a:ext>
            </a:extLst>
          </p:cNvPr>
          <p:cNvSpPr txBox="1">
            <a:spLocks/>
          </p:cNvSpPr>
          <p:nvPr userDrawn="1"/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i="0" kern="1200">
                <a:solidFill>
                  <a:schemeClr val="accent2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06AD0-E195-1147-A83D-D42172DB61E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B4B5D"/>
                </a:solidFill>
                <a:effectLst/>
                <a:uLnTx/>
                <a:uFillTx/>
                <a:latin typeface="Lama Sans" pitchFamily="2" charset="-78"/>
                <a:ea typeface="+mn-ea"/>
                <a:cs typeface="Lama Sans" pitchFamily="2" charset="-7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4B5D"/>
              </a:solidFill>
              <a:effectLst/>
              <a:uLnTx/>
              <a:uFillTx/>
              <a:latin typeface="Lama Sans" pitchFamily="2" charset="-78"/>
              <a:ea typeface="+mn-ea"/>
              <a:cs typeface="Lama San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976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D77589-13CC-344A-A639-262C9FB8F8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988C2-B507-2542-A37E-1ABD697654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C1B6BDE-A2C0-0846-A601-306D8F275F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Break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87AE9-7918-C2B6-C0B9-A876235B8663}"/>
              </a:ext>
            </a:extLst>
          </p:cNvPr>
          <p:cNvSpPr txBox="1">
            <a:spLocks/>
          </p:cNvSpPr>
          <p:nvPr userDrawn="1"/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i="0" kern="1200">
                <a:solidFill>
                  <a:schemeClr val="accent2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06AD0-E195-1147-A83D-D42172DB61E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B4B5D"/>
                </a:solidFill>
                <a:effectLst/>
                <a:uLnTx/>
                <a:uFillTx/>
                <a:latin typeface="Lama Sans" pitchFamily="2" charset="-78"/>
                <a:ea typeface="+mn-ea"/>
                <a:cs typeface="Lama Sans" pitchFamily="2" charset="-7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4B5D"/>
              </a:solidFill>
              <a:effectLst/>
              <a:uLnTx/>
              <a:uFillTx/>
              <a:latin typeface="Lama Sans" pitchFamily="2" charset="-78"/>
              <a:ea typeface="+mn-ea"/>
              <a:cs typeface="Lama San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893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280BA0-C4B9-3947-8D95-E090B00265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799" y="1016138"/>
            <a:ext cx="10820401" cy="436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b="0" i="0">
                <a:solidFill>
                  <a:srgbClr val="D6CBE4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855D22-8581-8B41-8A9F-F9D1608E7F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2800" b="0" i="0">
                <a:solidFill>
                  <a:srgbClr val="4FC3C8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948683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C0507A-27D9-6E41-8B19-A2AC2C5B2C20}"/>
              </a:ext>
            </a:extLst>
          </p:cNvPr>
          <p:cNvSpPr/>
          <p:nvPr userDrawn="1"/>
        </p:nvSpPr>
        <p:spPr>
          <a:xfrm>
            <a:off x="0" y="2114550"/>
            <a:ext cx="12192000" cy="4743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4F4B-8708-E34A-BA3B-3C7C798E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fld id="{2938776A-70EC-B14D-A371-4C24067D5B44}" type="datetime1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</p:spTree>
    <p:extLst>
      <p:ext uri="{BB962C8B-B14F-4D97-AF65-F5344CB8AC3E}">
        <p14:creationId xmlns:p14="http://schemas.microsoft.com/office/powerpoint/2010/main" val="19601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4F4B-8708-E34A-BA3B-3C7C798E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3000" y="3953102"/>
            <a:ext cx="2743200" cy="365125"/>
          </a:xfrm>
        </p:spPr>
        <p:txBody>
          <a:bodyPr/>
          <a:lstStyle>
            <a:lvl1pPr>
              <a:defRPr>
                <a:latin typeface="Graphik Arabic" pitchFamily="2" charset="-78"/>
                <a:cs typeface="Graphik Arabic" pitchFamily="2" charset="-78"/>
              </a:defRPr>
            </a:lvl1pPr>
          </a:lstStyle>
          <a:p>
            <a:fld id="{3C494F6E-5110-8A44-885C-AAC73E157030}" type="datetime1">
              <a:rPr lang="en-US" smtClean="0"/>
              <a:pPr/>
              <a:t>4/19/2026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accent1"/>
                </a:solidFill>
                <a:latin typeface="Lama Sans" pitchFamily="2" charset="-78"/>
                <a:cs typeface="Lama Sans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1" i="0">
                <a:solidFill>
                  <a:schemeClr val="accent2"/>
                </a:solidFill>
                <a:latin typeface="Lama Sans SemiBold" pitchFamily="2" charset="-78"/>
                <a:cs typeface="Lama Sans SemiBold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</p:spTree>
    <p:extLst>
      <p:ext uri="{BB962C8B-B14F-4D97-AF65-F5344CB8AC3E}">
        <p14:creationId xmlns:p14="http://schemas.microsoft.com/office/powerpoint/2010/main" val="135504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C0507A-27D9-6E41-8B19-A2AC2C5B2C20}"/>
              </a:ext>
            </a:extLst>
          </p:cNvPr>
          <p:cNvSpPr/>
          <p:nvPr userDrawn="1"/>
        </p:nvSpPr>
        <p:spPr>
          <a:xfrm>
            <a:off x="0" y="2114550"/>
            <a:ext cx="12192000" cy="4743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4F4B-8708-E34A-BA3B-3C7C798E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fld id="{2938776A-70EC-B14D-A371-4C24067D5B44}" type="datetime1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</p:spTree>
    <p:extLst>
      <p:ext uri="{BB962C8B-B14F-4D97-AF65-F5344CB8AC3E}">
        <p14:creationId xmlns:p14="http://schemas.microsoft.com/office/powerpoint/2010/main" val="259797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C0507A-27D9-6E41-8B19-A2AC2C5B2C20}"/>
              </a:ext>
            </a:extLst>
          </p:cNvPr>
          <p:cNvSpPr/>
          <p:nvPr userDrawn="1"/>
        </p:nvSpPr>
        <p:spPr>
          <a:xfrm>
            <a:off x="0" y="2114550"/>
            <a:ext cx="12192000" cy="47434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47A60C-65F7-D449-AFCE-33E010DE23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114550"/>
            <a:ext cx="12192000" cy="47434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4F4B-8708-E34A-BA3B-3C7C798E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B28917-5453-1247-B110-34B73D6C85CC}" type="datetime1">
              <a:rPr lang="en-US" smtClean="0"/>
              <a:t>4/19/2026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SST Arabic Light" panose="020B0304030504020204" pitchFamily="34" charset="-78"/>
                <a:cs typeface="SST Arabic Light" panose="020B0304030504020204" pitchFamily="34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SST Arabic Medium" panose="020B0504030504020204" pitchFamily="34" charset="-78"/>
                <a:cs typeface="SST Arabic Medium" panose="020B0504030504020204" pitchFamily="34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</p:spTree>
    <p:extLst>
      <p:ext uri="{BB962C8B-B14F-4D97-AF65-F5344CB8AC3E}">
        <p14:creationId xmlns:p14="http://schemas.microsoft.com/office/powerpoint/2010/main" val="264831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0">
              <a:schemeClr val="accent2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D77589-13CC-344A-A639-262C9FB8F8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C1B6BDE-A2C0-0846-A601-306D8F275F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Break page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5B73D5-65DC-1A01-DB17-BFDE214E839C}"/>
              </a:ext>
            </a:extLst>
          </p:cNvPr>
          <p:cNvSpPr txBox="1">
            <a:spLocks/>
          </p:cNvSpPr>
          <p:nvPr userDrawn="1"/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i="0" kern="1200">
                <a:solidFill>
                  <a:schemeClr val="accent2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06AD0-E195-1147-A83D-D42172DB61E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B4B5D"/>
                </a:solidFill>
                <a:effectLst/>
                <a:uLnTx/>
                <a:uFillTx/>
                <a:latin typeface="Lama Sans" pitchFamily="2" charset="-78"/>
                <a:ea typeface="+mn-ea"/>
                <a:cs typeface="Lama Sans" pitchFamily="2" charset="-7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4B5D"/>
              </a:solidFill>
              <a:effectLst/>
              <a:uLnTx/>
              <a:uFillTx/>
              <a:latin typeface="Lama Sans" pitchFamily="2" charset="-78"/>
              <a:ea typeface="+mn-ea"/>
              <a:cs typeface="Lama San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699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D706-FCB0-5A4D-B7A1-575595A4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799" y="6324599"/>
            <a:ext cx="112527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280BA0-C4B9-3947-8D95-E090B00265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799" y="1016138"/>
            <a:ext cx="10820401" cy="436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b="0" i="0">
                <a:solidFill>
                  <a:srgbClr val="D6CBE4"/>
                </a:solidFill>
                <a:latin typeface="Lama Sans" pitchFamily="2" charset="-78"/>
                <a:cs typeface="Lama Sans" pitchFamily="2" charset="-78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855D22-8581-8B41-8A9F-F9D1608E7F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2800" b="1" i="0">
                <a:solidFill>
                  <a:srgbClr val="4FC3C8"/>
                </a:solidFill>
                <a:latin typeface="Lama Sans Bold" pitchFamily="2" charset="-78"/>
                <a:cs typeface="Lama Sans Bold" pitchFamily="2" charset="-78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68124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D706-FCB0-5A4D-B7A1-575595A4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280BA0-C4B9-3947-8D95-E090B00265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799" y="1016138"/>
            <a:ext cx="5257801" cy="436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rgbClr val="D6CBE4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855D22-8581-8B41-8A9F-F9D1608E7F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2800" b="0" i="0">
                <a:solidFill>
                  <a:schemeClr val="tx2">
                    <a:lumMod val="75000"/>
                  </a:schemeClr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E6067-4A13-7240-9714-EA1B1DCD89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016138"/>
            <a:ext cx="5410200" cy="321151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D6CBE4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7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r">
              <a:defRPr sz="4800" b="0" i="0">
                <a:solidFill>
                  <a:schemeClr val="accent3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2400" b="0" i="0">
                <a:solidFill>
                  <a:schemeClr val="tx2">
                    <a:lumMod val="50000"/>
                  </a:schemeClr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3DD104-8D6B-6303-6E2F-F42E07C2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C0507A-27D9-6E41-8B19-A2AC2C5B2C20}"/>
              </a:ext>
            </a:extLst>
          </p:cNvPr>
          <p:cNvSpPr/>
          <p:nvPr userDrawn="1"/>
        </p:nvSpPr>
        <p:spPr>
          <a:xfrm>
            <a:off x="0" y="2114550"/>
            <a:ext cx="12192000" cy="474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B294B4E-0149-603A-D62B-44A0890F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DBE2C1-CC87-26DB-9A88-C18ED323B9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5217" b="8331"/>
          <a:stretch/>
        </p:blipFill>
        <p:spPr>
          <a:xfrm>
            <a:off x="0" y="-256309"/>
            <a:ext cx="12192000" cy="71143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64900-8622-1D49-8A84-F5E988D07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العنوان الرئيس هنا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7C4E-AC5C-CD44-B597-313B5B8F9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7819" y="3652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fld id="{14FC7EA1-8C03-EF44-B868-7B07FAE98F3A}" type="datetime1">
              <a:rPr lang="en-US" smtClean="0"/>
              <a:pPr/>
              <a:t>4/19/2026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0AEC68-6003-4246-91C4-A63954C60EF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685800" y="533400"/>
            <a:ext cx="1149926" cy="845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796B17-9CAF-6473-2765-A468E7B8F3B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0441453" y="533400"/>
            <a:ext cx="979566" cy="970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82EB2-3854-5EA6-039A-51ABB228368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5800" y="5128112"/>
            <a:ext cx="6518564" cy="12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4" r:id="rId4"/>
    <p:sldLayoutId id="2147483666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b="0" i="0" kern="1200">
          <a:solidFill>
            <a:schemeClr val="accent1"/>
          </a:solidFill>
          <a:latin typeface="The Year of Handicrafts" pitchFamily="2" charset="-78"/>
          <a:ea typeface="+mn-ea"/>
          <a:cs typeface="The Year of Handicrafts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7248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3E708-C8DF-1542-BEA3-BC6EB4C43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accent2"/>
                </a:solidFill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F6A0D6-4838-C3E7-9883-EAC6413016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85800" y="533400"/>
            <a:ext cx="1149926" cy="8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57" r:id="rId3"/>
    <p:sldLayoutId id="2147483658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2">
              <a:lumMod val="50000"/>
            </a:schemeClr>
          </a:solidFill>
          <a:latin typeface="SST Arabic Light" panose="020B0304030504020204" pitchFamily="34" charset="-78"/>
          <a:ea typeface="+mn-ea"/>
          <a:cs typeface="SST Arabic Light" panose="020B0304030504020204" pitchFamily="34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2">
          <p15:clr>
            <a:srgbClr val="F26B43"/>
          </p15:clr>
        </p15:guide>
        <p15:guide id="4" pos="7248">
          <p15:clr>
            <a:srgbClr val="F26B43"/>
          </p15:clr>
        </p15:guide>
        <p15:guide id="5" orient="horz" pos="336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63DB63-8D69-A787-8D91-DB362D1AC37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685800" y="533400"/>
            <a:ext cx="1149926" cy="84592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9E88575-DADC-3320-3A8C-1F93161A21FF}"/>
              </a:ext>
            </a:extLst>
          </p:cNvPr>
          <p:cNvSpPr txBox="1">
            <a:spLocks/>
          </p:cNvSpPr>
          <p:nvPr userDrawn="1"/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i="0" kern="1200">
                <a:solidFill>
                  <a:schemeClr val="accent2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46D17-B956-4F6E-9896-3E6BC66520BD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B4B5D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4B5D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329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7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2">
              <a:lumMod val="50000"/>
            </a:schemeClr>
          </a:solidFill>
          <a:latin typeface="SST Arabic Light" panose="020B0304030504020204" pitchFamily="34" charset="-78"/>
          <a:ea typeface="+mn-ea"/>
          <a:cs typeface="SST Arabic Light" panose="020B0304030504020204" pitchFamily="34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2">
          <p15:clr>
            <a:srgbClr val="F26B43"/>
          </p15:clr>
        </p15:guide>
        <p15:guide id="4" pos="7248">
          <p15:clr>
            <a:srgbClr val="F26B43"/>
          </p15:clr>
        </p15:guide>
        <p15:guide id="5" orient="horz" pos="336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1A8C8-EFD2-6146-B171-6AB825410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81" y="2434120"/>
            <a:ext cx="10820401" cy="631825"/>
          </a:xfrm>
          <a:noFill/>
        </p:spPr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5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(ضوابطُ التَّفسير بالذكــاء الاصطناعي التَّوليدي)</a:t>
            </a:r>
            <a:endParaRPr lang="en-US" sz="5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F43504-0274-9B49-9337-2FC7801D1F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1011" y="3434736"/>
            <a:ext cx="10820401" cy="631825"/>
          </a:xfrm>
          <a:noFill/>
        </p:spPr>
        <p:txBody>
          <a:bodyPr>
            <a:normAutofit/>
          </a:bodyPr>
          <a:lstStyle/>
          <a:p>
            <a:pPr algn="ctr" rtl="1"/>
            <a:r>
              <a:rPr lang="ar-SA" sz="2800" b="1" dirty="0">
                <a:solidFill>
                  <a:schemeClr val="accen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أ.د. مسـاعد بن سليمــان الطيــار</a:t>
            </a:r>
            <a:endParaRPr lang="en-US" sz="2800" b="1" dirty="0">
              <a:solidFill>
                <a:schemeClr val="accent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6CE0E00-2895-3129-F3FE-8F70108EA19A}"/>
              </a:ext>
            </a:extLst>
          </p:cNvPr>
          <p:cNvSpPr txBox="1">
            <a:spLocks/>
          </p:cNvSpPr>
          <p:nvPr/>
        </p:nvSpPr>
        <p:spPr>
          <a:xfrm>
            <a:off x="611254" y="3893745"/>
            <a:ext cx="10820401" cy="6318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0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أستاذ الدراسات القرآنية بكلية التربية - جامعة الملك سعود</a:t>
            </a:r>
            <a:endParaRPr lang="en-US" sz="20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75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7C40E-3FA2-874C-63CC-4B7151187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718ACAB-C606-5C78-64EF-C16EEA0776C4}"/>
              </a:ext>
            </a:extLst>
          </p:cNvPr>
          <p:cNvSpPr txBox="1"/>
          <p:nvPr/>
        </p:nvSpPr>
        <p:spPr>
          <a:xfrm>
            <a:off x="2277222" y="1606798"/>
            <a:ext cx="7845911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ما معنى مجيء الله تبارك وتعالى في قوله:</a:t>
            </a:r>
            <a:r>
              <a:rPr lang="ar-SA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kern="100" dirty="0">
                <a:effectLst/>
                <a:latin typeface="Traditional Arabic" panose="02020603050405020304" pitchFamily="18" charset="-78"/>
                <a:ea typeface="Aptos" panose="020B0004020202020204" pitchFamily="34" charset="0"/>
                <a:cs typeface="HFS_P593" panose="02000400000000000000" pitchFamily="2" charset="2"/>
              </a:rPr>
              <a:t>ﱩ ﯽ ﯾ ﯿ ﰀ ﰁ ﱨ</a:t>
            </a: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 </a:t>
            </a:r>
            <a:r>
              <a:rPr lang="ar-SA" kern="100" dirty="0">
                <a:effectLst/>
                <a:latin typeface="Traditional Arabic" panose="02020603050405020304" pitchFamily="18" charset="-78"/>
                <a:ea typeface="Aptos" panose="020B0004020202020204" pitchFamily="34" charset="0"/>
                <a:cs typeface="Traditional Arabic" panose="02020603050405020304" pitchFamily="18" charset="-78"/>
              </a:rPr>
              <a:t>[الفجر: 22]</a:t>
            </a:r>
            <a:r>
              <a:rPr lang="ar-SA" sz="3200" kern="100" dirty="0">
                <a:effectLst/>
                <a:latin typeface="Traditional Arabic" panose="02020603050405020304" pitchFamily="18" charset="-78"/>
                <a:ea typeface="Aptos" panose="020B0004020202020204" pitchFamily="34" charset="0"/>
                <a:cs typeface="Traditional Arabic" panose="02020603050405020304" pitchFamily="18" charset="-78"/>
              </a:rPr>
              <a:t>؟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37B70E6-C53F-335E-B564-CE45CEFB0EDD}"/>
              </a:ext>
            </a:extLst>
          </p:cNvPr>
          <p:cNvSpPr txBox="1"/>
          <p:nvPr/>
        </p:nvSpPr>
        <p:spPr>
          <a:xfrm>
            <a:off x="6826544" y="3553023"/>
            <a:ext cx="4195952" cy="264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Low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«"وجاء ربُّك": المقصود به </a:t>
            </a:r>
            <a:r>
              <a:rPr lang="ar-SA" sz="2400" b="1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ظهور أمر الله </a:t>
            </a:r>
            <a:r>
              <a:rPr lang="ar-SA" sz="2400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وجلاله يوم القيامة، بما يليق بعظمته، </a:t>
            </a:r>
            <a:r>
              <a:rPr lang="ar-SA" sz="2400" b="1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وليس مجيئًا حسيًا كالمخلوقين، </a:t>
            </a:r>
            <a:r>
              <a:rPr lang="ar-SA" sz="2400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فالله منزَّه عن الحركة والانتقال، وإنما يُفهم المجيء هنا على أنه تجلٍّ لعظمته وسلطانه، يظهر فيه عدله وحكمه، ويُذهل فيه الخلق من شدة الموقف».</a:t>
            </a:r>
            <a:endParaRPr lang="en-US" sz="2400" kern="1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29D602C-6918-47F9-B400-91BE1C926312}"/>
              </a:ext>
            </a:extLst>
          </p:cNvPr>
          <p:cNvSpPr txBox="1"/>
          <p:nvPr/>
        </p:nvSpPr>
        <p:spPr>
          <a:xfrm>
            <a:off x="1316935" y="3589482"/>
            <a:ext cx="3928179" cy="264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Low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«تشير إلى ظهور الله سبحانه وتعالى بجلاله وعظمته يوم القيامة، مصحوبًا بالملائكة المرتبين في صفوف منظمة، مما يعكس هيبة وسلطان ذلك اليوم العظيم. </a:t>
            </a:r>
            <a:r>
              <a:rPr lang="ar-SA" sz="2400" b="1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"المجيء" هنا يعبر عن تجلي قدرته وعظمته بما يليق به، وليس بحركة مكانية</a:t>
            </a:r>
            <a:r>
              <a:rPr lang="ar-SA" sz="2400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».</a:t>
            </a:r>
            <a:endParaRPr lang="en-US" sz="2400" kern="100" dirty="0">
              <a:latin typeface="Traditional Arabic" panose="02020603050405020304" pitchFamily="18" charset="-78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0AF618D9-7FC1-D28B-304D-F08CEB1E941C}"/>
              </a:ext>
            </a:extLst>
          </p:cNvPr>
          <p:cNvSpPr/>
          <p:nvPr/>
        </p:nvSpPr>
        <p:spPr>
          <a:xfrm>
            <a:off x="4408804" y="2793266"/>
            <a:ext cx="576000" cy="576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796C3C6-06C2-A1B3-C480-CED6F99D7368}"/>
              </a:ext>
            </a:extLst>
          </p:cNvPr>
          <p:cNvSpPr txBox="1"/>
          <p:nvPr/>
        </p:nvSpPr>
        <p:spPr>
          <a:xfrm>
            <a:off x="4408804" y="2804016"/>
            <a:ext cx="545933" cy="5170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04</a:t>
            </a:r>
            <a:endParaRPr lang="en-US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447A8AB9-76E3-B831-B28E-14F94D4157D0}"/>
              </a:ext>
            </a:extLst>
          </p:cNvPr>
          <p:cNvSpPr/>
          <p:nvPr/>
        </p:nvSpPr>
        <p:spPr>
          <a:xfrm>
            <a:off x="9678350" y="2777163"/>
            <a:ext cx="576000" cy="576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20520DE-EC91-0433-E4E0-4445F27F3334}"/>
              </a:ext>
            </a:extLst>
          </p:cNvPr>
          <p:cNvSpPr txBox="1"/>
          <p:nvPr/>
        </p:nvSpPr>
        <p:spPr>
          <a:xfrm>
            <a:off x="9678350" y="2787913"/>
            <a:ext cx="545933" cy="5170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03</a:t>
            </a:r>
            <a:endParaRPr lang="en-US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3B378D4B-4BBB-72C0-2DC2-C1B5A8A54905}"/>
              </a:ext>
            </a:extLst>
          </p:cNvPr>
          <p:cNvSpPr/>
          <p:nvPr/>
        </p:nvSpPr>
        <p:spPr>
          <a:xfrm>
            <a:off x="5620385" y="247984"/>
            <a:ext cx="1228448" cy="122969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DF3E47-AF4A-E56E-74B5-198FD6CA1542}"/>
              </a:ext>
            </a:extLst>
          </p:cNvPr>
          <p:cNvSpPr txBox="1">
            <a:spLocks/>
          </p:cNvSpPr>
          <p:nvPr/>
        </p:nvSpPr>
        <p:spPr>
          <a:xfrm>
            <a:off x="5245114" y="329929"/>
            <a:ext cx="1894698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FC3C8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تابع: </a:t>
            </a:r>
          </a:p>
          <a:p>
            <a:pPr algn="ctr"/>
            <a:r>
              <a:rPr lang="ar-SA" sz="24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نموذج التَّفسير المولَّد</a:t>
            </a:r>
            <a:endParaRPr lang="en-US" sz="2400" b="1" u="sng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5A2B90F-379D-A742-77A5-2180E1E12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3" t="20142" r="4742" b="10481"/>
          <a:stretch>
            <a:fillRect/>
          </a:stretch>
        </p:blipFill>
        <p:spPr>
          <a:xfrm>
            <a:off x="2357198" y="2687683"/>
            <a:ext cx="1623131" cy="68158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235D52C-30E3-C24F-D8C4-B676C495C9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436" b="31600"/>
          <a:stretch>
            <a:fillRect/>
          </a:stretch>
        </p:blipFill>
        <p:spPr>
          <a:xfrm>
            <a:off x="7389499" y="2671887"/>
            <a:ext cx="1958897" cy="724104"/>
          </a:xfrm>
          <a:prstGeom prst="rect">
            <a:avLst/>
          </a:prstGeom>
        </p:spPr>
      </p:pic>
      <p:pic>
        <p:nvPicPr>
          <p:cNvPr id="21" name="رسم 20" descr="شارة الصليب مع تعبئة خالصة">
            <a:extLst>
              <a:ext uri="{FF2B5EF4-FFF2-40B4-BE49-F238E27FC236}">
                <a16:creationId xmlns:a16="http://schemas.microsoft.com/office/drawing/2014/main" id="{6964C1BD-14C8-480C-B91A-A06CB68796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9462" y="3727524"/>
            <a:ext cx="1073075" cy="10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91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CFCAF-BBDC-7978-82DB-9E260CC03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4A75D5B-6420-BA94-D499-DA749DB38362}"/>
              </a:ext>
            </a:extLst>
          </p:cNvPr>
          <p:cNvSpPr txBox="1"/>
          <p:nvPr/>
        </p:nvSpPr>
        <p:spPr>
          <a:xfrm>
            <a:off x="2277222" y="1606798"/>
            <a:ext cx="7845911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ما معنى مجيء الله تبارك وتعالى في قوله:</a:t>
            </a:r>
            <a:r>
              <a:rPr lang="ar-SA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kern="100" dirty="0">
                <a:effectLst/>
                <a:latin typeface="Traditional Arabic" panose="02020603050405020304" pitchFamily="18" charset="-78"/>
                <a:ea typeface="Aptos" panose="020B0004020202020204" pitchFamily="34" charset="0"/>
                <a:cs typeface="HFS_P593" panose="02000400000000000000" pitchFamily="2" charset="2"/>
              </a:rPr>
              <a:t>ﱩ ﯽ ﯾ ﯿ ﰀ ﰁ ﱨ</a:t>
            </a: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 </a:t>
            </a:r>
            <a:r>
              <a:rPr lang="ar-SA" kern="100" dirty="0">
                <a:effectLst/>
                <a:latin typeface="Traditional Arabic" panose="02020603050405020304" pitchFamily="18" charset="-78"/>
                <a:ea typeface="Aptos" panose="020B0004020202020204" pitchFamily="34" charset="0"/>
                <a:cs typeface="Traditional Arabic" panose="02020603050405020304" pitchFamily="18" charset="-78"/>
              </a:rPr>
              <a:t>[الفجر: 22]</a:t>
            </a:r>
            <a:r>
              <a:rPr lang="ar-SA" sz="3200" kern="100" dirty="0">
                <a:effectLst/>
                <a:latin typeface="Traditional Arabic" panose="02020603050405020304" pitchFamily="18" charset="-78"/>
                <a:ea typeface="Aptos" panose="020B0004020202020204" pitchFamily="34" charset="0"/>
                <a:cs typeface="Traditional Arabic" panose="02020603050405020304" pitchFamily="18" charset="-78"/>
              </a:rPr>
              <a:t>؟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2F650BB-4EFA-8C19-E4CC-2848A8025D68}"/>
              </a:ext>
            </a:extLst>
          </p:cNvPr>
          <p:cNvSpPr txBox="1"/>
          <p:nvPr/>
        </p:nvSpPr>
        <p:spPr>
          <a:xfrm>
            <a:off x="2343717" y="3553057"/>
            <a:ext cx="7376587" cy="189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«الآية تصفُ مشهدًا من أهوال يوم القيامة، </a:t>
            </a:r>
            <a:r>
              <a:rPr lang="ar-SA" sz="2400" b="1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حيث يظهر أمر الله وقدرته</a:t>
            </a:r>
            <a:r>
              <a:rPr lang="ar-SA" sz="2400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وتجيء ملائكته مصطفِّين صفوفًا عظيمة مهيبة، إيذانًا بالحساب والجزاء».</a:t>
            </a:r>
            <a:endParaRPr lang="en-US" sz="2400" kern="1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indent="0"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«ومجيء الله هنا يُفهم على </a:t>
            </a:r>
            <a:r>
              <a:rPr lang="ar-SA" sz="2400" b="1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أنه مجيء يليق بجلاله وعظمته، لا يُشبَّه بمجيء المخلوقين ولا يُتصوَّر كيفيته، بل نؤمن به كما أخبر سبحانه مع تنزيهه عن مشابهة خلقه</a:t>
            </a:r>
            <a:r>
              <a:rPr lang="ar-SA" sz="2400" kern="1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».</a:t>
            </a:r>
            <a:endParaRPr lang="en-US" sz="2400" kern="100" dirty="0">
              <a:latin typeface="Traditional Arabic" panose="02020603050405020304" pitchFamily="18" charset="-78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B1D66881-A85C-B7FA-5DAD-70AA5CA177E1}"/>
              </a:ext>
            </a:extLst>
          </p:cNvPr>
          <p:cNvSpPr/>
          <p:nvPr/>
        </p:nvSpPr>
        <p:spPr>
          <a:xfrm>
            <a:off x="6822195" y="2829310"/>
            <a:ext cx="576000" cy="576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493A1C6-2DB5-4236-F92C-03CEEF3FD3EB}"/>
              </a:ext>
            </a:extLst>
          </p:cNvPr>
          <p:cNvSpPr txBox="1"/>
          <p:nvPr/>
        </p:nvSpPr>
        <p:spPr>
          <a:xfrm>
            <a:off x="6822195" y="2840060"/>
            <a:ext cx="545933" cy="5170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05</a:t>
            </a:r>
            <a:endParaRPr lang="en-US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B0B7BEE-3313-E29E-DBD5-4233668D76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87" b="19814"/>
          <a:stretch>
            <a:fillRect/>
          </a:stretch>
        </p:blipFill>
        <p:spPr>
          <a:xfrm>
            <a:off x="4500842" y="2739243"/>
            <a:ext cx="2002156" cy="689757"/>
          </a:xfrm>
          <a:prstGeom prst="rect">
            <a:avLst/>
          </a:prstGeom>
        </p:spPr>
      </p:pic>
      <p:pic>
        <p:nvPicPr>
          <p:cNvPr id="23" name="رسم 22" descr="شارة بشكل علامة استفهام مع تعبئة خالصة">
            <a:extLst>
              <a:ext uri="{FF2B5EF4-FFF2-40B4-BE49-F238E27FC236}">
                <a16:creationId xmlns:a16="http://schemas.microsoft.com/office/drawing/2014/main" id="{F22D5007-91F0-001D-868B-A76E13029C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862" y="5446909"/>
            <a:ext cx="1049510" cy="104951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CB33CA4-B78A-D783-C458-D65EADEFABF4}"/>
              </a:ext>
            </a:extLst>
          </p:cNvPr>
          <p:cNvSpPr/>
          <p:nvPr/>
        </p:nvSpPr>
        <p:spPr>
          <a:xfrm>
            <a:off x="5620385" y="247984"/>
            <a:ext cx="1228448" cy="122969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AE750B-2C2C-7F42-6ADE-5B60B495B804}"/>
              </a:ext>
            </a:extLst>
          </p:cNvPr>
          <p:cNvSpPr txBox="1">
            <a:spLocks/>
          </p:cNvSpPr>
          <p:nvPr/>
        </p:nvSpPr>
        <p:spPr>
          <a:xfrm>
            <a:off x="5245114" y="329929"/>
            <a:ext cx="1894698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FC3C8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تابع: </a:t>
            </a:r>
          </a:p>
          <a:p>
            <a:pPr algn="ctr"/>
            <a:r>
              <a:rPr lang="ar-SA" sz="24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نموذج التَّفسير المولَّد</a:t>
            </a:r>
            <a:endParaRPr lang="en-US" sz="2400" b="1" u="sng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727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DBC21-822C-4135-F6F8-62515875C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46FB3A5F-0D22-B3C1-8185-F1BD70269717}"/>
              </a:ext>
            </a:extLst>
          </p:cNvPr>
          <p:cNvSpPr/>
          <p:nvPr/>
        </p:nvSpPr>
        <p:spPr>
          <a:xfrm>
            <a:off x="9175900" y="2528928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B048AB0-7F06-EEDB-4BD5-EDF2E2F08AE8}"/>
              </a:ext>
            </a:extLst>
          </p:cNvPr>
          <p:cNvSpPr txBox="1"/>
          <p:nvPr/>
        </p:nvSpPr>
        <p:spPr>
          <a:xfrm>
            <a:off x="1642783" y="2431951"/>
            <a:ext cx="7331021" cy="9417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أنَّ التفسيرَ علمٌ </a:t>
            </a:r>
            <a:r>
              <a:rPr lang="ar-SA" sz="2400" b="1" kern="10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منضبطٌ بأصولٍ وقواعدَ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حاكمة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؛ غايتُه الوصول إلى مُراد الله من كلامه لا بيان النَّص القرآني بمجرَّد الاحتمال.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A6FC6F-DAC7-5227-1C45-423839601436}"/>
              </a:ext>
            </a:extLst>
          </p:cNvPr>
          <p:cNvSpPr txBox="1"/>
          <p:nvPr/>
        </p:nvSpPr>
        <p:spPr>
          <a:xfrm>
            <a:off x="9175900" y="2528928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01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899918F-4793-9E9D-054E-CAB5AF7792BB}"/>
              </a:ext>
            </a:extLst>
          </p:cNvPr>
          <p:cNvSpPr/>
          <p:nvPr/>
        </p:nvSpPr>
        <p:spPr>
          <a:xfrm>
            <a:off x="5479572" y="346334"/>
            <a:ext cx="1592918" cy="159453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17E1E3-267F-3DFC-95B6-6EE348AFBA97}"/>
              </a:ext>
            </a:extLst>
          </p:cNvPr>
          <p:cNvSpPr txBox="1">
            <a:spLocks/>
          </p:cNvSpPr>
          <p:nvPr/>
        </p:nvSpPr>
        <p:spPr>
          <a:xfrm>
            <a:off x="5268537" y="844028"/>
            <a:ext cx="1942716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FC3C8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نتائج البحث</a:t>
            </a:r>
            <a:endParaRPr lang="en-US" sz="4000" b="1" u="sng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2B2BD37-9C3A-06EB-C0D4-E0928B59024C}"/>
              </a:ext>
            </a:extLst>
          </p:cNvPr>
          <p:cNvSpPr/>
          <p:nvPr/>
        </p:nvSpPr>
        <p:spPr>
          <a:xfrm>
            <a:off x="9175900" y="3599643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3CEBE78-D447-E0C2-7105-AA05877531B0}"/>
              </a:ext>
            </a:extLst>
          </p:cNvPr>
          <p:cNvSpPr txBox="1"/>
          <p:nvPr/>
        </p:nvSpPr>
        <p:spPr>
          <a:xfrm>
            <a:off x="1642783" y="3502666"/>
            <a:ext cx="7331021" cy="9417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أنَّ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أقوال السَّلف تُعدُّ معيارًا حاكمًا في التَّفسير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، ولا تجوزُ معارضة أقوالهم بما يعودُ عليها بالنَّقض والإبطال، وهذا الضابط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من أهم الضوابط التي يُصان بها الفَهم الصَّحيح للقرآن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851E517-DD74-804B-5BEE-2AE1A5BBE56F}"/>
              </a:ext>
            </a:extLst>
          </p:cNvPr>
          <p:cNvSpPr txBox="1"/>
          <p:nvPr/>
        </p:nvSpPr>
        <p:spPr>
          <a:xfrm>
            <a:off x="9175900" y="3599643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02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F0D13FF0-5F8F-FE0D-1DFB-C37A017510B4}"/>
              </a:ext>
            </a:extLst>
          </p:cNvPr>
          <p:cNvSpPr/>
          <p:nvPr/>
        </p:nvSpPr>
        <p:spPr>
          <a:xfrm>
            <a:off x="9175900" y="4760539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6DAA8E4-BE89-ECC8-E544-21CAF611A550}"/>
              </a:ext>
            </a:extLst>
          </p:cNvPr>
          <p:cNvSpPr txBox="1"/>
          <p:nvPr/>
        </p:nvSpPr>
        <p:spPr>
          <a:xfrm>
            <a:off x="1642783" y="4663562"/>
            <a:ext cx="7331021" cy="9417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kern="100" dirty="0">
                <a:latin typeface="Traditional Arabic" panose="02020603050405020304" pitchFamily="18" charset="-78"/>
                <a:ea typeface="Aptos" panose="020B0004020202020204" pitchFamily="34" charset="0"/>
                <a:cs typeface="Traditional Arabic" panose="02020603050405020304" pitchFamily="18" charset="-78"/>
              </a:rPr>
              <a:t>أنَّ </a:t>
            </a:r>
            <a:r>
              <a:rPr lang="ar-SA" sz="2400" b="1" kern="100" dirty="0">
                <a:latin typeface="Traditional Arabic" panose="02020603050405020304" pitchFamily="18" charset="-78"/>
                <a:ea typeface="Aptos" panose="020B0004020202020204" pitchFamily="34" charset="0"/>
                <a:cs typeface="Traditional Arabic" panose="02020603050405020304" pitchFamily="18" charset="-78"/>
              </a:rPr>
              <a:t>فتحَ باب المحتملات اللُّغوية في التَّفسير</a:t>
            </a:r>
            <a:r>
              <a:rPr lang="ar-SA" sz="2400" kern="100" dirty="0">
                <a:latin typeface="Traditional Arabic" panose="02020603050405020304" pitchFamily="18" charset="-78"/>
                <a:ea typeface="Aptos" panose="020B0004020202020204" pitchFamily="34" charset="0"/>
                <a:cs typeface="Traditional Arabic" panose="02020603050405020304" pitchFamily="18" charset="-78"/>
              </a:rPr>
              <a:t> دون ضبطها بالمأثور عن السَّلف مُفضٍ -ولا بُدَّ- إلى </a:t>
            </a:r>
            <a:r>
              <a:rPr lang="ar-SA" sz="2400" b="1" kern="100" dirty="0">
                <a:latin typeface="Traditional Arabic" panose="02020603050405020304" pitchFamily="18" charset="-78"/>
                <a:ea typeface="Aptos" panose="020B0004020202020204" pitchFamily="34" charset="0"/>
                <a:cs typeface="Traditional Arabic" panose="02020603050405020304" pitchFamily="18" charset="-78"/>
              </a:rPr>
              <a:t>الخطأ في التَّفسير</a:t>
            </a:r>
            <a:r>
              <a:rPr lang="ar-SA" sz="2400" kern="100" dirty="0">
                <a:latin typeface="Traditional Arabic" panose="02020603050405020304" pitchFamily="18" charset="-78"/>
                <a:ea typeface="Aptos" panose="020B0004020202020204" pitchFamily="34" charset="0"/>
                <a:cs typeface="Traditional Arabic" panose="02020603050405020304" pitchFamily="18" charset="-78"/>
              </a:rPr>
              <a:t>؛ إذ قد يكون المعنى المحتملُ مـمَّا يصحُّ لُغةً، ولا يصحُّ تفسيرًا.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205EAE1-87E7-5897-C3E6-3A9C8941875B}"/>
              </a:ext>
            </a:extLst>
          </p:cNvPr>
          <p:cNvSpPr txBox="1"/>
          <p:nvPr/>
        </p:nvSpPr>
        <p:spPr>
          <a:xfrm>
            <a:off x="9175900" y="4760539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03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3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9B293-5406-C516-7FF5-0289003E1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9542F049-0741-1065-17FB-4E25A6D5171D}"/>
              </a:ext>
            </a:extLst>
          </p:cNvPr>
          <p:cNvSpPr/>
          <p:nvPr/>
        </p:nvSpPr>
        <p:spPr>
          <a:xfrm>
            <a:off x="9821943" y="1352812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D43935C-C41F-10D7-AC44-B43E9A2E4D2F}"/>
              </a:ext>
            </a:extLst>
          </p:cNvPr>
          <p:cNvSpPr txBox="1"/>
          <p:nvPr/>
        </p:nvSpPr>
        <p:spPr>
          <a:xfrm>
            <a:off x="2288826" y="1255835"/>
            <a:ext cx="7331021" cy="9417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أنَّ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التفسير الـمولَّد بواسطة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الذكاء الاصطناعي التَّوليدي يمتازُ بسُرعة الإنتاج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؛ مـمَّا يوفِّر على الباحث الوقتَ والجهدَ في الوصول الأوَّلي إلى المعاني التَّفسيرية.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60443A9-23FA-2696-F85D-3000C90A8E37}"/>
              </a:ext>
            </a:extLst>
          </p:cNvPr>
          <p:cNvSpPr txBox="1"/>
          <p:nvPr/>
        </p:nvSpPr>
        <p:spPr>
          <a:xfrm>
            <a:off x="9821943" y="1352812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04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A5C7FB15-CEC5-7E56-55D6-80E2E8034591}"/>
              </a:ext>
            </a:extLst>
          </p:cNvPr>
          <p:cNvSpPr/>
          <p:nvPr/>
        </p:nvSpPr>
        <p:spPr>
          <a:xfrm>
            <a:off x="9821943" y="2423527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7F0776B-CF63-1B70-51FF-7319C1A0325C}"/>
              </a:ext>
            </a:extLst>
          </p:cNvPr>
          <p:cNvSpPr txBox="1"/>
          <p:nvPr/>
        </p:nvSpPr>
        <p:spPr>
          <a:xfrm>
            <a:off x="2288826" y="2326550"/>
            <a:ext cx="7331022" cy="136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أنَّ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المخرجات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 التَّفسيرية المولَّدة بواسطة نماذج الذكاء الاصطناعي التَّوليدي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متفاوتةٌ في دقَّة نتائجها وصحَّتها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؛ فظهرَ في الموازنات المعقودة في هذا البحث ما يُبيِّنُ هذا التَّفاوت، وأنَّ بعض النماذج أضبطُ من بعض في نتائجها المولَّدة.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CEA4A22-3788-16DB-7FD1-E88435B2DFFF}"/>
              </a:ext>
            </a:extLst>
          </p:cNvPr>
          <p:cNvSpPr txBox="1"/>
          <p:nvPr/>
        </p:nvSpPr>
        <p:spPr>
          <a:xfrm>
            <a:off x="9821943" y="2423527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05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3D1D820B-A116-B6E9-8474-04A992FF6486}"/>
              </a:ext>
            </a:extLst>
          </p:cNvPr>
          <p:cNvSpPr/>
          <p:nvPr/>
        </p:nvSpPr>
        <p:spPr>
          <a:xfrm>
            <a:off x="9821943" y="3817996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E0AE11E-AF6C-4329-29A0-FC221DAC2B6F}"/>
              </a:ext>
            </a:extLst>
          </p:cNvPr>
          <p:cNvSpPr txBox="1"/>
          <p:nvPr/>
        </p:nvSpPr>
        <p:spPr>
          <a:xfrm>
            <a:off x="2288826" y="3721019"/>
            <a:ext cx="7331021" cy="9417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أنَّ جودة مخرجات الذكاء الاصطناعي التوليدي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مرتبطةٌ بجودة بيانات التَّدريب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؛ فإذا لم تُقيَّد بمصادرَ علميَّةٍ موثوقة؛ فسيظهر الخطأ والانحراف في التفسير.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18F104-BA91-CF2D-995D-28200ABA7637}"/>
              </a:ext>
            </a:extLst>
          </p:cNvPr>
          <p:cNvSpPr txBox="1"/>
          <p:nvPr/>
        </p:nvSpPr>
        <p:spPr>
          <a:xfrm>
            <a:off x="9821943" y="3817996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06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C2CED7C-3E49-7603-9542-B30C1073C934}"/>
              </a:ext>
            </a:extLst>
          </p:cNvPr>
          <p:cNvSpPr/>
          <p:nvPr/>
        </p:nvSpPr>
        <p:spPr>
          <a:xfrm>
            <a:off x="9821943" y="4893943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961A50E-09F5-103D-0F6F-6DB3E84D0786}"/>
              </a:ext>
            </a:extLst>
          </p:cNvPr>
          <p:cNvSpPr txBox="1"/>
          <p:nvPr/>
        </p:nvSpPr>
        <p:spPr>
          <a:xfrm>
            <a:off x="2288826" y="4796966"/>
            <a:ext cx="7331021" cy="9417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kern="100" dirty="0">
                <a:latin typeface="Traditional Arabic" panose="02020603050405020304" pitchFamily="18" charset="-78"/>
                <a:ea typeface="Aptos" panose="020B0004020202020204" pitchFamily="34" charset="0"/>
                <a:cs typeface="Traditional Arabic" panose="02020603050405020304" pitchFamily="18" charset="-78"/>
              </a:rPr>
              <a:t>أنَّ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(هندسة الأوامر) تؤثر بوضوح في دقَّة النتائج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؛ وكلَّما كان توجيه النَّموذج أكثر دقةً وتخصيصًا كانت المخرجات أقرب إلى الصواب.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30F238A-109C-2D72-6D44-7632CCB5169F}"/>
              </a:ext>
            </a:extLst>
          </p:cNvPr>
          <p:cNvSpPr txBox="1"/>
          <p:nvPr/>
        </p:nvSpPr>
        <p:spPr>
          <a:xfrm>
            <a:off x="9821943" y="4893943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07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5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5864D-06ED-C4FC-394C-C5DF0AE90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168CFC39-C091-B4BA-EEC5-201029FA9FB0}"/>
              </a:ext>
            </a:extLst>
          </p:cNvPr>
          <p:cNvSpPr/>
          <p:nvPr/>
        </p:nvSpPr>
        <p:spPr>
          <a:xfrm>
            <a:off x="9821942" y="950277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26F128C-DF5E-F859-A815-E1B93750DB64}"/>
              </a:ext>
            </a:extLst>
          </p:cNvPr>
          <p:cNvSpPr txBox="1"/>
          <p:nvPr/>
        </p:nvSpPr>
        <p:spPr>
          <a:xfrm>
            <a:off x="2288825" y="853300"/>
            <a:ext cx="7331021" cy="136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من إشكالات توليد التفسير بواسطة نماذج الذكاء الاصطناعي التوليدي التي أظهرها هذا البحث: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الوقوع في الهلوسات والأخطاء العلمية، مع عدم القدرة على التمييز بين التَّفسير والاستنباط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9E86F97-2498-3830-CD17-D7A462ADCB2C}"/>
              </a:ext>
            </a:extLst>
          </p:cNvPr>
          <p:cNvSpPr txBox="1"/>
          <p:nvPr/>
        </p:nvSpPr>
        <p:spPr>
          <a:xfrm>
            <a:off x="9821942" y="950277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08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C42E7999-FEE0-DB5E-22C6-BEBBA0031740}"/>
              </a:ext>
            </a:extLst>
          </p:cNvPr>
          <p:cNvSpPr/>
          <p:nvPr/>
        </p:nvSpPr>
        <p:spPr>
          <a:xfrm>
            <a:off x="9821942" y="2319170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4E35D0A-26B8-290E-E178-DA5C67B7EE80}"/>
              </a:ext>
            </a:extLst>
          </p:cNvPr>
          <p:cNvSpPr txBox="1"/>
          <p:nvPr/>
        </p:nvSpPr>
        <p:spPr>
          <a:xfrm>
            <a:off x="2288825" y="2222193"/>
            <a:ext cx="7331022" cy="136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أنَّ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الخطأ في التَّفسير يرجعُ إلى أسبابٍ منهجية عامَّة 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-سواء صدَرتْ عن المفسِّر البشري أو الآلة-؛ مما يدلُّ على أن صحَّة التفسير وسلامة الفَهم مرهونة بمدى الالتزام بالضوابط العلمية والمنهجيات الحاكمة للعلم لا بالآلة المستخدمة.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3EC29EB-79B8-120E-55C6-3DABF1DD1533}"/>
              </a:ext>
            </a:extLst>
          </p:cNvPr>
          <p:cNvSpPr txBox="1"/>
          <p:nvPr/>
        </p:nvSpPr>
        <p:spPr>
          <a:xfrm>
            <a:off x="9821942" y="2319170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09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91A9CEA3-90A9-6689-1A19-006E0A38C7EE}"/>
              </a:ext>
            </a:extLst>
          </p:cNvPr>
          <p:cNvSpPr/>
          <p:nvPr/>
        </p:nvSpPr>
        <p:spPr>
          <a:xfrm>
            <a:off x="9821942" y="3775898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2B770D9-6223-DD00-E9E5-330A6125FFC4}"/>
              </a:ext>
            </a:extLst>
          </p:cNvPr>
          <p:cNvSpPr txBox="1"/>
          <p:nvPr/>
        </p:nvSpPr>
        <p:spPr>
          <a:xfrm>
            <a:off x="2288826" y="3713708"/>
            <a:ext cx="7331021" cy="9417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أنَّ الذكاء الاصطناعي التوليدي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يُعدُّ وسيلةً مساعدةً للباحث والمفسِّر ولا يصلحُ أن يكون أداةً مستقلة 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يُفسَّر بها القرآن ابتداءً.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676CCF6-C16C-0C52-40A9-C20581620D7D}"/>
              </a:ext>
            </a:extLst>
          </p:cNvPr>
          <p:cNvSpPr txBox="1"/>
          <p:nvPr/>
        </p:nvSpPr>
        <p:spPr>
          <a:xfrm>
            <a:off x="9821942" y="3775898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10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31A835A0-AE62-CD5F-4727-FA3BC7BE0679}"/>
              </a:ext>
            </a:extLst>
          </p:cNvPr>
          <p:cNvSpPr/>
          <p:nvPr/>
        </p:nvSpPr>
        <p:spPr>
          <a:xfrm>
            <a:off x="9821942" y="4990733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D5B9C15-83B2-635C-15F7-CB28C39729A6}"/>
              </a:ext>
            </a:extLst>
          </p:cNvPr>
          <p:cNvSpPr txBox="1"/>
          <p:nvPr/>
        </p:nvSpPr>
        <p:spPr>
          <a:xfrm>
            <a:off x="2288825" y="4893756"/>
            <a:ext cx="7331022" cy="9417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أنَّ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التَّحقُّق البشريَّ ضرورة لازمة ليس للباحث ولا المفسِّر غنًى عنها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؛ لأنَّ نماذج الذكاء الاصطناعي التوليدي لا تدركُ الأصول العلمية ولا السياقات كما يُدركها المفسِّر البشري.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866966E-8371-825D-9802-FD3F7686CEE2}"/>
              </a:ext>
            </a:extLst>
          </p:cNvPr>
          <p:cNvSpPr txBox="1"/>
          <p:nvPr/>
        </p:nvSpPr>
        <p:spPr>
          <a:xfrm>
            <a:off x="9821942" y="4990733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11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3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29092-7E24-3BCF-78EC-6601DEFDF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57095A79-8E21-27DE-E6C0-8A1121F1B45F}"/>
              </a:ext>
            </a:extLst>
          </p:cNvPr>
          <p:cNvSpPr/>
          <p:nvPr/>
        </p:nvSpPr>
        <p:spPr>
          <a:xfrm>
            <a:off x="8749278" y="1712494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3E271F7-6EC7-A10B-1D4E-8350A10B9698}"/>
              </a:ext>
            </a:extLst>
          </p:cNvPr>
          <p:cNvSpPr txBox="1"/>
          <p:nvPr/>
        </p:nvSpPr>
        <p:spPr>
          <a:xfrm>
            <a:off x="7311332" y="2825052"/>
            <a:ext cx="3631339" cy="17912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بناء نماذج ذكاء اصطناعي مُتخصِّصة في التَّفسير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؛ يتم تدريبها على مصادر تفسيرية معتمدة، وربط مخرجاتها بالأصول والضوابط والمنهجيات العلمية المعتبرة.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FA3447B-191A-122A-6132-7591E3743E99}"/>
              </a:ext>
            </a:extLst>
          </p:cNvPr>
          <p:cNvSpPr txBox="1"/>
          <p:nvPr/>
        </p:nvSpPr>
        <p:spPr>
          <a:xfrm>
            <a:off x="8749278" y="1712494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01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F87440B9-0274-C6F2-2F94-6E5E4D4A7ED1}"/>
              </a:ext>
            </a:extLst>
          </p:cNvPr>
          <p:cNvSpPr/>
          <p:nvPr/>
        </p:nvSpPr>
        <p:spPr>
          <a:xfrm>
            <a:off x="5173810" y="419516"/>
            <a:ext cx="1543502" cy="154507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F9926-6046-C4B6-02C7-82F3B6EDAB9C}"/>
              </a:ext>
            </a:extLst>
          </p:cNvPr>
          <p:cNvSpPr txBox="1">
            <a:spLocks/>
          </p:cNvSpPr>
          <p:nvPr/>
        </p:nvSpPr>
        <p:spPr>
          <a:xfrm>
            <a:off x="4691386" y="851980"/>
            <a:ext cx="2492322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FC3C8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توصيات البحث</a:t>
            </a:r>
            <a:endParaRPr lang="en-US" sz="4000" b="1" u="sng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0757DC74-B9D4-E7F0-A2D7-D0A833456C04}"/>
              </a:ext>
            </a:extLst>
          </p:cNvPr>
          <p:cNvSpPr/>
          <p:nvPr/>
        </p:nvSpPr>
        <p:spPr>
          <a:xfrm>
            <a:off x="2852165" y="1713096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C5BA0D5-38CB-F4A8-16A5-F75F65F0CEC8}"/>
              </a:ext>
            </a:extLst>
          </p:cNvPr>
          <p:cNvSpPr txBox="1"/>
          <p:nvPr/>
        </p:nvSpPr>
        <p:spPr>
          <a:xfrm>
            <a:off x="1470993" y="2825052"/>
            <a:ext cx="3631339" cy="17912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إجراء دراسات تقويمية مستمرة لمخرجات نماذج الذكاء الاصطناعي في التَّفسير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؛ لقياس دقتها، والكشف عن أخطائها، وتحسين آليات الإفادة منها.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63F03A8-F29F-D345-F23F-D6D18EC1067A}"/>
              </a:ext>
            </a:extLst>
          </p:cNvPr>
          <p:cNvSpPr txBox="1"/>
          <p:nvPr/>
        </p:nvSpPr>
        <p:spPr>
          <a:xfrm>
            <a:off x="2852165" y="1713096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02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F6FCF7D-5BAC-E23F-D4A9-E1A2B8CDB50B}"/>
              </a:ext>
            </a:extLst>
          </p:cNvPr>
          <p:cNvSpPr/>
          <p:nvPr/>
        </p:nvSpPr>
        <p:spPr>
          <a:xfrm>
            <a:off x="5833303" y="3800831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4858A0E-7AFD-056A-92C9-EC27E1DC3E40}"/>
              </a:ext>
            </a:extLst>
          </p:cNvPr>
          <p:cNvSpPr txBox="1"/>
          <p:nvPr/>
        </p:nvSpPr>
        <p:spPr>
          <a:xfrm>
            <a:off x="1470993" y="4873174"/>
            <a:ext cx="9471678" cy="136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تنمية مهارات استخدام الذكاء الاصطناعي التوليدي لدى الباحثين في التَّفسير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؛ لا سيما مهارة: صياغة الأوامر (</a:t>
            </a:r>
            <a:r>
              <a:rPr lang="en-US" kern="100" dirty="0">
                <a:latin typeface="Times New Roman" panose="02020603050405020304" pitchFamily="18" charset="0"/>
                <a:ea typeface="Aptos" panose="020B0004020202020204" pitchFamily="34" charset="0"/>
                <a:cs typeface="Traditional Arabic" panose="02020603050405020304" pitchFamily="18" charset="-78"/>
              </a:rPr>
              <a:t>Prompt Engineering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)، من خلال إقامة ورش عمل؛ بما يسهم في تحسين دقة المخرجات، واقترابها من المنهج الصحيح.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2A1B8BA-CF06-8A2F-C540-2F6930C839A9}"/>
              </a:ext>
            </a:extLst>
          </p:cNvPr>
          <p:cNvSpPr txBox="1"/>
          <p:nvPr/>
        </p:nvSpPr>
        <p:spPr>
          <a:xfrm>
            <a:off x="5833303" y="3800831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03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1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395D3-0E63-213F-284F-0958C538E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598F276-0D44-6126-0E37-AEC44CA161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26265"/>
            <a:ext cx="12192000" cy="543173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3EAFD3A-7332-9F30-06A2-0BAF022C0A5B}"/>
              </a:ext>
            </a:extLst>
          </p:cNvPr>
          <p:cNvSpPr txBox="1">
            <a:spLocks/>
          </p:cNvSpPr>
          <p:nvPr/>
        </p:nvSpPr>
        <p:spPr>
          <a:xfrm>
            <a:off x="685799" y="3348520"/>
            <a:ext cx="10820401" cy="631825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2">
                    <a:lumMod val="50000"/>
                  </a:schemeClr>
                </a:solidFill>
                <a:latin typeface="SST Arabic Light" panose="020B0304030504020204" pitchFamily="34" charset="-78"/>
                <a:ea typeface="+mn-ea"/>
                <a:cs typeface="SST Arabic Light" panose="020B0304030504020204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6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شُكرًا لــكم..</a:t>
            </a:r>
            <a:endParaRPr lang="en-US" sz="6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409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063F3-95C5-9DC4-84F3-902EB9AE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C18D94C-918B-A7B7-28D0-7E5F11AFF20C}"/>
              </a:ext>
            </a:extLst>
          </p:cNvPr>
          <p:cNvSpPr txBox="1">
            <a:spLocks/>
          </p:cNvSpPr>
          <p:nvPr/>
        </p:nvSpPr>
        <p:spPr>
          <a:xfrm>
            <a:off x="685799" y="2960894"/>
            <a:ext cx="10820401" cy="631825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2">
                    <a:lumMod val="50000"/>
                  </a:schemeClr>
                </a:solidFill>
                <a:latin typeface="SST Arabic Light" panose="020B0304030504020204" pitchFamily="34" charset="-78"/>
                <a:ea typeface="+mn-ea"/>
                <a:cs typeface="SST Arabic Light" panose="020B0304030504020204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5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بسم الله الرَّحمن الرَّحيم</a:t>
            </a:r>
            <a:endParaRPr lang="en-US" sz="5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8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DCEEA0A-F23C-0FE6-91F0-187D8652FB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4545" b="4545"/>
          <a:stretch/>
        </p:blipFill>
        <p:spPr>
          <a:xfrm>
            <a:off x="1968740" y="806424"/>
            <a:ext cx="8695635" cy="53359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760583-C4AA-43DF-93BB-2BCE7FA9243A}"/>
              </a:ext>
            </a:extLst>
          </p:cNvPr>
          <p:cNvSpPr/>
          <p:nvPr/>
        </p:nvSpPr>
        <p:spPr>
          <a:xfrm>
            <a:off x="1672062" y="2597240"/>
            <a:ext cx="8992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kern="100" dirty="0">
                <a:latin typeface="Aptos" panose="020B0004020202020204" pitchFamily="34" charset="0"/>
                <a:cs typeface="Traditional Arabic" panose="02020603050405020304" pitchFamily="18" charset="-78"/>
              </a:rPr>
              <a:t>لتصـدُّر الذكاء الاصطناعي مشهد الابتكــار والإنتــاج العلمي في عصرنـــا؛ جــاء هذا البحث؛ </a:t>
            </a:r>
            <a:r>
              <a:rPr lang="ar-SA" sz="3600" b="1" kern="100" dirty="0">
                <a:latin typeface="Aptos" panose="020B0004020202020204" pitchFamily="34" charset="0"/>
                <a:cs typeface="Traditional Arabic" panose="02020603050405020304" pitchFamily="18" charset="-78"/>
              </a:rPr>
              <a:t>ليُعـــالج موقـع الذكاء الاصطناعي من التفسير، بـما يضبط الإفادة منه، ويحفظ للتفسير أصوله العلمية ومنهجه الصحيح.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D63369-1816-A944-20ED-69A5D1698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427" y="1389009"/>
            <a:ext cx="592259" cy="39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FFDC8-436A-E926-921C-10290E845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4652513A-2770-6081-6C1C-A42FE30BAABA}"/>
              </a:ext>
            </a:extLst>
          </p:cNvPr>
          <p:cNvSpPr/>
          <p:nvPr/>
        </p:nvSpPr>
        <p:spPr>
          <a:xfrm>
            <a:off x="5126969" y="365246"/>
            <a:ext cx="1900647" cy="190257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5000">
                <a:schemeClr val="accent5">
                  <a:lumMod val="97000"/>
                  <a:lumOff val="3000"/>
                </a:schemeClr>
              </a:gs>
              <a:gs pos="66000">
                <a:schemeClr val="accent5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81825078-AEFE-83D6-9718-ABB4C5DF9104}"/>
              </a:ext>
            </a:extLst>
          </p:cNvPr>
          <p:cNvSpPr/>
          <p:nvPr/>
        </p:nvSpPr>
        <p:spPr>
          <a:xfrm>
            <a:off x="9192952" y="2875884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7000">
                <a:schemeClr val="accent1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F7ED-AF89-03B3-F701-871748705C58}"/>
              </a:ext>
            </a:extLst>
          </p:cNvPr>
          <p:cNvSpPr txBox="1">
            <a:spLocks/>
          </p:cNvSpPr>
          <p:nvPr/>
        </p:nvSpPr>
        <p:spPr>
          <a:xfrm>
            <a:off x="3468564" y="1110795"/>
            <a:ext cx="5217459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FC3C8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أهميَّة البحث وأسبابُ اختياره:</a:t>
            </a:r>
            <a:endParaRPr lang="en-US" sz="3600" b="1" u="sng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FD167D4-8B70-47DC-B472-67005080BBE9}"/>
              </a:ext>
            </a:extLst>
          </p:cNvPr>
          <p:cNvSpPr txBox="1"/>
          <p:nvPr/>
        </p:nvSpPr>
        <p:spPr>
          <a:xfrm>
            <a:off x="2683567" y="2601284"/>
            <a:ext cx="6356986" cy="15788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28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تزايد الاعتماد على أدوات الذكاء الاصطناعي في المجالات العلميَّة الشرعيَّة؛ ومنها: مجال التَّفسير، </a:t>
            </a:r>
            <a:r>
              <a:rPr lang="ar-SA" sz="28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مما يستلزم بيانًا لحدود الاستفادة منه، وضوابط ذلك.</a:t>
            </a:r>
            <a:endParaRPr lang="en-US" sz="20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A3DA92F-9334-09D8-1E88-45F9EF01D122}"/>
              </a:ext>
            </a:extLst>
          </p:cNvPr>
          <p:cNvSpPr txBox="1"/>
          <p:nvPr/>
        </p:nvSpPr>
        <p:spPr>
          <a:xfrm>
            <a:off x="9192952" y="2875884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01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F9E9FCF0-764E-F028-56D0-69EFFED26CF5}"/>
              </a:ext>
            </a:extLst>
          </p:cNvPr>
          <p:cNvSpPr/>
          <p:nvPr/>
        </p:nvSpPr>
        <p:spPr>
          <a:xfrm>
            <a:off x="9192952" y="4684323"/>
            <a:ext cx="747057" cy="7478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7000">
                <a:schemeClr val="accent1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BC6530E-FAAB-6FC7-8841-BBC34245AC7B}"/>
              </a:ext>
            </a:extLst>
          </p:cNvPr>
          <p:cNvSpPr txBox="1"/>
          <p:nvPr/>
        </p:nvSpPr>
        <p:spPr>
          <a:xfrm>
            <a:off x="2683567" y="4409723"/>
            <a:ext cx="6356985" cy="15788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28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المساهمة </a:t>
            </a:r>
            <a:r>
              <a:rPr lang="ar-SA" sz="28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بوضع ضوابط منهجيَّة في الإفادة من الذكاء الاصطناعي التوليدي في مجال التَّفسير</a:t>
            </a:r>
            <a:r>
              <a:rPr lang="ar-SA" sz="28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؛ تجنُّبًا للوقوع في الأخطاء الناتجة عن الاستخدام غير المنضبط.</a:t>
            </a:r>
            <a:endParaRPr lang="en-US" sz="20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5FF9078-C56F-1157-3FB0-C5EC279FECDC}"/>
              </a:ext>
            </a:extLst>
          </p:cNvPr>
          <p:cNvSpPr txBox="1"/>
          <p:nvPr/>
        </p:nvSpPr>
        <p:spPr>
          <a:xfrm>
            <a:off x="9153196" y="4684323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02</a:t>
            </a:r>
            <a:endParaRPr lang="en-US" sz="28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8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CABFC-FF59-CC96-B2A1-9C12091C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عين 1">
            <a:extLst>
              <a:ext uri="{FF2B5EF4-FFF2-40B4-BE49-F238E27FC236}">
                <a16:creationId xmlns:a16="http://schemas.microsoft.com/office/drawing/2014/main" id="{AC802F29-2D60-AB1F-B483-ED13D7A3C469}"/>
              </a:ext>
            </a:extLst>
          </p:cNvPr>
          <p:cNvSpPr/>
          <p:nvPr/>
        </p:nvSpPr>
        <p:spPr>
          <a:xfrm>
            <a:off x="4453650" y="1784259"/>
            <a:ext cx="3913452" cy="3917427"/>
          </a:xfrm>
          <a:prstGeom prst="diamond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6242F-1A27-3AEE-C01F-F6EBFF816684}"/>
              </a:ext>
            </a:extLst>
          </p:cNvPr>
          <p:cNvSpPr txBox="1">
            <a:spLocks/>
          </p:cNvSpPr>
          <p:nvPr/>
        </p:nvSpPr>
        <p:spPr>
          <a:xfrm>
            <a:off x="5005861" y="3423822"/>
            <a:ext cx="2499670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FC3C8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4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أهدافُ البحث</a:t>
            </a:r>
            <a:endParaRPr lang="en-US" sz="4400" b="1" u="sng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عين 3">
            <a:extLst>
              <a:ext uri="{FF2B5EF4-FFF2-40B4-BE49-F238E27FC236}">
                <a16:creationId xmlns:a16="http://schemas.microsoft.com/office/drawing/2014/main" id="{B0B404D0-59CE-9E8E-54F3-E892F57097C0}"/>
              </a:ext>
            </a:extLst>
          </p:cNvPr>
          <p:cNvSpPr/>
          <p:nvPr/>
        </p:nvSpPr>
        <p:spPr>
          <a:xfrm>
            <a:off x="7147846" y="1431087"/>
            <a:ext cx="1446400" cy="1447868"/>
          </a:xfrm>
          <a:prstGeom prst="diamond">
            <a:avLst/>
          </a:prstGeom>
          <a:gradFill flip="none" rotWithShape="1">
            <a:gsLst>
              <a:gs pos="6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عين 8">
            <a:extLst>
              <a:ext uri="{FF2B5EF4-FFF2-40B4-BE49-F238E27FC236}">
                <a16:creationId xmlns:a16="http://schemas.microsoft.com/office/drawing/2014/main" id="{2300E86D-CDB4-A803-FC98-D723DFE0BBF6}"/>
              </a:ext>
            </a:extLst>
          </p:cNvPr>
          <p:cNvSpPr/>
          <p:nvPr/>
        </p:nvSpPr>
        <p:spPr>
          <a:xfrm>
            <a:off x="7404699" y="4295567"/>
            <a:ext cx="1447200" cy="1447200"/>
          </a:xfrm>
          <a:prstGeom prst="diamond">
            <a:avLst/>
          </a:prstGeom>
          <a:gradFill flip="none" rotWithShape="1">
            <a:gsLst>
              <a:gs pos="6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عين 10">
            <a:extLst>
              <a:ext uri="{FF2B5EF4-FFF2-40B4-BE49-F238E27FC236}">
                <a16:creationId xmlns:a16="http://schemas.microsoft.com/office/drawing/2014/main" id="{0292DF8E-06E4-E9EB-F530-558EBB1F6450}"/>
              </a:ext>
            </a:extLst>
          </p:cNvPr>
          <p:cNvSpPr/>
          <p:nvPr/>
        </p:nvSpPr>
        <p:spPr>
          <a:xfrm>
            <a:off x="4182274" y="1431755"/>
            <a:ext cx="1447200" cy="1447200"/>
          </a:xfrm>
          <a:prstGeom prst="diamond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8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عين 11">
            <a:extLst>
              <a:ext uri="{FF2B5EF4-FFF2-40B4-BE49-F238E27FC236}">
                <a16:creationId xmlns:a16="http://schemas.microsoft.com/office/drawing/2014/main" id="{34AC60C7-CE9C-C9AB-CC71-AF4C65EBF200}"/>
              </a:ext>
            </a:extLst>
          </p:cNvPr>
          <p:cNvSpPr/>
          <p:nvPr/>
        </p:nvSpPr>
        <p:spPr>
          <a:xfrm>
            <a:off x="3894736" y="4295567"/>
            <a:ext cx="1447200" cy="1447200"/>
          </a:xfrm>
          <a:prstGeom prst="diamond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8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1A4E373-F03D-0C04-3178-BC190B5CDF78}"/>
              </a:ext>
            </a:extLst>
          </p:cNvPr>
          <p:cNvSpPr txBox="1"/>
          <p:nvPr/>
        </p:nvSpPr>
        <p:spPr>
          <a:xfrm>
            <a:off x="8594245" y="1635034"/>
            <a:ext cx="3004719" cy="9417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تقرير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الضوابط المنهجية 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العامَّة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الحاكمة لعملية تفسير 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القرآن الكريم.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DD5056A-D482-A083-41AE-77FFA53A35D3}"/>
              </a:ext>
            </a:extLst>
          </p:cNvPr>
          <p:cNvSpPr txBox="1"/>
          <p:nvPr/>
        </p:nvSpPr>
        <p:spPr>
          <a:xfrm>
            <a:off x="798619" y="1635034"/>
            <a:ext cx="3302989" cy="136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وضــــع ضــــوابــط منهجيــة خاصَّة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تضبطُ الاستفادة من نماذج الذكاء الاصطناعي 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في توليد التَّفسير.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0C2A8A2-BB64-3CD4-D4E1-EC045D27451A}"/>
              </a:ext>
            </a:extLst>
          </p:cNvPr>
          <p:cNvSpPr txBox="1"/>
          <p:nvPr/>
        </p:nvSpPr>
        <p:spPr>
          <a:xfrm>
            <a:off x="526775" y="4418174"/>
            <a:ext cx="3367962" cy="136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800"/>
              </a:spcAft>
            </a:pP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التَّمييز بين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المعلومة التفسيرية 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المولَّدة من قِبل نماذج الذكاء الاصطناعي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والمعلومات الأخرى.</a:t>
            </a:r>
            <a:endParaRPr lang="en-US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68C9C6-062F-1B5D-AFCC-9EC7204C6A58}"/>
              </a:ext>
            </a:extLst>
          </p:cNvPr>
          <p:cNvSpPr txBox="1"/>
          <p:nvPr/>
        </p:nvSpPr>
        <p:spPr>
          <a:xfrm>
            <a:off x="8851899" y="4418174"/>
            <a:ext cx="2911170" cy="136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الكشف عن </a:t>
            </a: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بعض أخطاء نماذج الذكــــــــــاء الاصطنــــاعي</a:t>
            </a:r>
            <a:r>
              <a:rPr lang="ar-SA" sz="24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 في توليـــــد التفسير، وطرق الحد منها. 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D284EAB-D87B-DF29-B96A-0B08141C3D34}"/>
              </a:ext>
            </a:extLst>
          </p:cNvPr>
          <p:cNvSpPr txBox="1"/>
          <p:nvPr/>
        </p:nvSpPr>
        <p:spPr>
          <a:xfrm>
            <a:off x="7505531" y="1766641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01</a:t>
            </a:r>
            <a:endParaRPr lang="en-US" sz="28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CAEFE9C-00B6-FFCE-623D-5870E893DA93}"/>
              </a:ext>
            </a:extLst>
          </p:cNvPr>
          <p:cNvSpPr txBox="1"/>
          <p:nvPr/>
        </p:nvSpPr>
        <p:spPr>
          <a:xfrm>
            <a:off x="4500040" y="1755067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02</a:t>
            </a:r>
            <a:endParaRPr lang="en-US" sz="28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4F69CC4-6383-73F6-BCDF-341B1329D979}"/>
              </a:ext>
            </a:extLst>
          </p:cNvPr>
          <p:cNvSpPr txBox="1"/>
          <p:nvPr/>
        </p:nvSpPr>
        <p:spPr>
          <a:xfrm>
            <a:off x="7742561" y="4660165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03</a:t>
            </a:r>
            <a:endParaRPr lang="en-US" sz="28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58B5DF3-FF44-CD4A-1EF8-D1B39FDC1790}"/>
              </a:ext>
            </a:extLst>
          </p:cNvPr>
          <p:cNvSpPr txBox="1"/>
          <p:nvPr/>
        </p:nvSpPr>
        <p:spPr>
          <a:xfrm>
            <a:off x="4237963" y="4628082"/>
            <a:ext cx="690283" cy="72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6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04</a:t>
            </a:r>
            <a:endParaRPr lang="en-US" sz="28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2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04BE2-5B3C-F8CF-53E7-9F857668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D7459-92D1-9A94-5802-95B1DD92238B}"/>
              </a:ext>
            </a:extLst>
          </p:cNvPr>
          <p:cNvSpPr txBox="1">
            <a:spLocks/>
          </p:cNvSpPr>
          <p:nvPr/>
        </p:nvSpPr>
        <p:spPr>
          <a:xfrm>
            <a:off x="3734547" y="1309135"/>
            <a:ext cx="5217459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FC3C8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منهجُ البحث</a:t>
            </a:r>
            <a:endParaRPr lang="en-US" sz="4000" b="1" u="sng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D11FC24E-7C40-2112-9B47-7B5CF40F4F96}"/>
              </a:ext>
            </a:extLst>
          </p:cNvPr>
          <p:cNvSpPr/>
          <p:nvPr/>
        </p:nvSpPr>
        <p:spPr>
          <a:xfrm>
            <a:off x="3380405" y="2526526"/>
            <a:ext cx="2734692" cy="273747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04EF465E-8254-758F-BCB3-0AEB615562BD}"/>
              </a:ext>
            </a:extLst>
          </p:cNvPr>
          <p:cNvSpPr/>
          <p:nvPr/>
        </p:nvSpPr>
        <p:spPr>
          <a:xfrm>
            <a:off x="6495614" y="2526527"/>
            <a:ext cx="2734692" cy="273747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F3D5B96-4112-EC28-466E-7F125E0AFDC6}"/>
              </a:ext>
            </a:extLst>
          </p:cNvPr>
          <p:cNvSpPr txBox="1"/>
          <p:nvPr/>
        </p:nvSpPr>
        <p:spPr>
          <a:xfrm>
            <a:off x="3634959" y="3126742"/>
            <a:ext cx="2206487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ar-SA" sz="40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الـمنهج </a:t>
            </a:r>
          </a:p>
          <a:p>
            <a:pPr lvl="0" algn="ctr" rtl="1">
              <a:lnSpc>
                <a:spcPct val="115000"/>
              </a:lnSpc>
            </a:pPr>
            <a:r>
              <a:rPr lang="ar-SA" sz="40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الوصفي</a:t>
            </a:r>
            <a:endParaRPr lang="en-US" sz="32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6FFD56F-88BD-1C05-0897-7781D9FEB9A5}"/>
              </a:ext>
            </a:extLst>
          </p:cNvPr>
          <p:cNvSpPr txBox="1"/>
          <p:nvPr/>
        </p:nvSpPr>
        <p:spPr>
          <a:xfrm>
            <a:off x="6759716" y="3126742"/>
            <a:ext cx="2206487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ar-SA" sz="40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الـمنهج </a:t>
            </a:r>
          </a:p>
          <a:p>
            <a:pPr lvl="0" algn="ctr" rtl="1">
              <a:lnSpc>
                <a:spcPct val="115000"/>
              </a:lnSpc>
            </a:pPr>
            <a:r>
              <a:rPr lang="ar-SA" sz="4000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التَّحليلي</a:t>
            </a:r>
            <a:endParaRPr lang="en-US" sz="32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150A4-6438-05E1-6592-5EDD31DF5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E1433-6492-4BBA-7583-AD16A585F1F9}"/>
              </a:ext>
            </a:extLst>
          </p:cNvPr>
          <p:cNvSpPr txBox="1">
            <a:spLocks/>
          </p:cNvSpPr>
          <p:nvPr/>
        </p:nvSpPr>
        <p:spPr>
          <a:xfrm>
            <a:off x="3581692" y="1103364"/>
            <a:ext cx="5217459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FC3C8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حدودُ البحث</a:t>
            </a:r>
            <a:endParaRPr lang="en-US" sz="4000" b="1" u="sng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A15288E-7EAA-1987-8DB9-D893D8B2F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94783"/>
              </p:ext>
            </p:extLst>
          </p:nvPr>
        </p:nvGraphicFramePr>
        <p:xfrm>
          <a:off x="1059024" y="2316581"/>
          <a:ext cx="10262794" cy="2692101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775384">
                  <a:extLst>
                    <a:ext uri="{9D8B030D-6E8A-4147-A177-3AD203B41FA5}">
                      <a16:colId xmlns:a16="http://schemas.microsoft.com/office/drawing/2014/main" val="752023359"/>
                    </a:ext>
                  </a:extLst>
                </a:gridCol>
                <a:gridCol w="1610315">
                  <a:extLst>
                    <a:ext uri="{9D8B030D-6E8A-4147-A177-3AD203B41FA5}">
                      <a16:colId xmlns:a16="http://schemas.microsoft.com/office/drawing/2014/main" val="1871157314"/>
                    </a:ext>
                  </a:extLst>
                </a:gridCol>
                <a:gridCol w="1612691">
                  <a:extLst>
                    <a:ext uri="{9D8B030D-6E8A-4147-A177-3AD203B41FA5}">
                      <a16:colId xmlns:a16="http://schemas.microsoft.com/office/drawing/2014/main" val="3044384614"/>
                    </a:ext>
                  </a:extLst>
                </a:gridCol>
                <a:gridCol w="1755197">
                  <a:extLst>
                    <a:ext uri="{9D8B030D-6E8A-4147-A177-3AD203B41FA5}">
                      <a16:colId xmlns:a16="http://schemas.microsoft.com/office/drawing/2014/main" val="2542540786"/>
                    </a:ext>
                  </a:extLst>
                </a:gridCol>
                <a:gridCol w="1678006">
                  <a:extLst>
                    <a:ext uri="{9D8B030D-6E8A-4147-A177-3AD203B41FA5}">
                      <a16:colId xmlns:a16="http://schemas.microsoft.com/office/drawing/2014/main" val="1097963572"/>
                    </a:ext>
                  </a:extLst>
                </a:gridCol>
                <a:gridCol w="1831201">
                  <a:extLst>
                    <a:ext uri="{9D8B030D-6E8A-4147-A177-3AD203B41FA5}">
                      <a16:colId xmlns:a16="http://schemas.microsoft.com/office/drawing/2014/main" val="964570648"/>
                    </a:ext>
                  </a:extLst>
                </a:gridCol>
              </a:tblGrid>
              <a:tr h="583800"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600" kern="100">
                        <a:effectLst/>
                        <a:latin typeface="Traditional Arabic" panose="02020603050405020304" pitchFamily="18" charset="-78"/>
                        <a:ea typeface="Aptos" panose="020B0004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النموذج الأول</a:t>
                      </a:r>
                      <a:endParaRPr lang="en-US" sz="1600" b="1" kern="100" dirty="0">
                        <a:effectLst/>
                        <a:latin typeface="Traditional Arabic" panose="02020603050405020304" pitchFamily="18" charset="-78"/>
                        <a:ea typeface="Aptos" panose="020B0004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النموذج الثاني</a:t>
                      </a:r>
                      <a:endParaRPr lang="en-US" sz="1600" b="1" kern="100">
                        <a:effectLst/>
                        <a:latin typeface="Traditional Arabic" panose="02020603050405020304" pitchFamily="18" charset="-78"/>
                        <a:ea typeface="Aptos" panose="020B0004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النموذج الثالث</a:t>
                      </a:r>
                      <a:endParaRPr lang="en-US" sz="1600" b="1" kern="100">
                        <a:effectLst/>
                        <a:latin typeface="Traditional Arabic" panose="02020603050405020304" pitchFamily="18" charset="-78"/>
                        <a:ea typeface="Aptos" panose="020B0004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النموذج الرابع</a:t>
                      </a:r>
                      <a:endParaRPr lang="en-US" sz="1600" b="1" kern="100">
                        <a:effectLst/>
                        <a:latin typeface="Traditional Arabic" panose="02020603050405020304" pitchFamily="18" charset="-78"/>
                        <a:ea typeface="Aptos" panose="020B0004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النموذج الخامس</a:t>
                      </a:r>
                      <a:endParaRPr lang="en-US" sz="1600" b="1" kern="100" dirty="0">
                        <a:effectLst/>
                        <a:latin typeface="Traditional Arabic" panose="02020603050405020304" pitchFamily="18" charset="-78"/>
                        <a:ea typeface="Aptos" panose="020B0004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423482"/>
                  </a:ext>
                </a:extLst>
              </a:tr>
              <a:tr h="1338604"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النموذج:</a:t>
                      </a:r>
                      <a:endParaRPr lang="en-US" sz="1600" b="1" kern="100" dirty="0">
                        <a:effectLst/>
                        <a:latin typeface="Traditional Arabic" panose="02020603050405020304" pitchFamily="18" charset="-78"/>
                        <a:ea typeface="Aptos" panose="020B0004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ar-SA" sz="1600" kern="1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rtl="1">
                        <a:buNone/>
                      </a:pPr>
                      <a:endParaRPr lang="ar-SA" sz="1600" kern="1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rtl="1">
                        <a:buNone/>
                      </a:pPr>
                      <a:endParaRPr lang="ar-SA" sz="1600" kern="1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rtl="1">
                        <a:buNone/>
                      </a:pPr>
                      <a:endParaRPr lang="en-US" sz="1600" kern="1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en-US" sz="1600" kern="1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en-US" sz="1600" kern="1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en-US" sz="1600" kern="1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en-US" sz="1600" kern="1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235337"/>
                  </a:ext>
                </a:extLst>
              </a:tr>
              <a:tr h="769697"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الـمُطوِّر:</a:t>
                      </a:r>
                      <a:endParaRPr lang="en-US" sz="1600" b="1" kern="100" dirty="0">
                        <a:effectLst/>
                        <a:latin typeface="Traditional Arabic" panose="02020603050405020304" pitchFamily="18" charset="-78"/>
                        <a:ea typeface="Aptos" panose="020B0004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(</a:t>
                      </a:r>
                      <a:r>
                        <a:rPr lang="en-US" sz="1600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Humain</a:t>
                      </a:r>
                      <a:r>
                        <a:rPr lang="ar-SA" sz="1600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 السعودية</a:t>
                      </a:r>
                      <a:endParaRPr lang="en-US" sz="1600" kern="100">
                        <a:effectLst/>
                        <a:latin typeface="Traditional Arabic" panose="02020603050405020304" pitchFamily="18" charset="-78"/>
                        <a:ea typeface="Aptos" panose="020B0004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(</a:t>
                      </a:r>
                      <a:r>
                        <a:rPr lang="en-US" sz="1600" kern="100" dirty="0" err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OpenAi</a:t>
                      </a:r>
                      <a:r>
                        <a:rPr lang="ar-SA" sz="1600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1600" kern="100" dirty="0">
                        <a:effectLst/>
                        <a:latin typeface="Traditional Arabic" panose="02020603050405020304" pitchFamily="18" charset="-78"/>
                        <a:ea typeface="Aptos" panose="020B0004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(</a:t>
                      </a:r>
                      <a:r>
                        <a:rPr lang="en-US" sz="1600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Google</a:t>
                      </a:r>
                      <a:r>
                        <a:rPr lang="ar-SA" sz="1600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1600" kern="100">
                        <a:effectLst/>
                        <a:latin typeface="Traditional Arabic" panose="02020603050405020304" pitchFamily="18" charset="-78"/>
                        <a:ea typeface="Aptos" panose="020B0004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(</a:t>
                      </a:r>
                      <a:r>
                        <a:rPr lang="en-US" sz="1600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Xai</a:t>
                      </a:r>
                      <a:r>
                        <a:rPr lang="ar-SA" sz="1600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1600" kern="100">
                        <a:effectLst/>
                        <a:latin typeface="Traditional Arabic" panose="02020603050405020304" pitchFamily="18" charset="-78"/>
                        <a:ea typeface="Aptos" panose="020B0004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(</a:t>
                      </a:r>
                      <a:r>
                        <a:rPr lang="en-US" sz="1600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Microsoft</a:t>
                      </a:r>
                      <a:r>
                        <a:rPr lang="ar-SA" sz="1600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1600" kern="100" dirty="0">
                        <a:effectLst/>
                        <a:latin typeface="Traditional Arabic" panose="02020603050405020304" pitchFamily="18" charset="-78"/>
                        <a:ea typeface="Aptos" panose="020B0004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158063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385EFEFA-459F-E0EA-470B-EDC4617D30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87" b="19814"/>
          <a:stretch>
            <a:fillRect/>
          </a:stretch>
        </p:blipFill>
        <p:spPr>
          <a:xfrm>
            <a:off x="6416330" y="3353179"/>
            <a:ext cx="1361446" cy="46902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F93FBEC-933D-FB75-3A33-47A820A6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3" t="20142" r="4742" b="10481"/>
          <a:stretch>
            <a:fillRect/>
          </a:stretch>
        </p:blipFill>
        <p:spPr>
          <a:xfrm>
            <a:off x="3102974" y="3270972"/>
            <a:ext cx="1215615" cy="51045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D045F7C-A691-49C3-4081-D987AE7320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01" t="14203" r="10285" b="14130"/>
          <a:stretch>
            <a:fillRect/>
          </a:stretch>
        </p:blipFill>
        <p:spPr>
          <a:xfrm>
            <a:off x="8073079" y="3265224"/>
            <a:ext cx="1321842" cy="6569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2CA888A-C12E-4280-5EB5-9AB7E90F20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698" t="34293" r="27650" b="38452"/>
          <a:stretch>
            <a:fillRect/>
          </a:stretch>
        </p:blipFill>
        <p:spPr>
          <a:xfrm>
            <a:off x="4695340" y="3270972"/>
            <a:ext cx="1361446" cy="45720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7EF581-96E4-19A4-9CF4-A4FF5E3E58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1436" b="31600"/>
          <a:stretch>
            <a:fillRect/>
          </a:stretch>
        </p:blipFill>
        <p:spPr>
          <a:xfrm>
            <a:off x="1174600" y="3270972"/>
            <a:ext cx="1551623" cy="5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6B796-63A4-8407-0961-9F650E97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38810B65-B05F-1195-5E6B-410C19CEBD12}"/>
              </a:ext>
            </a:extLst>
          </p:cNvPr>
          <p:cNvSpPr/>
          <p:nvPr/>
        </p:nvSpPr>
        <p:spPr>
          <a:xfrm>
            <a:off x="5210911" y="120368"/>
            <a:ext cx="1543502" cy="154507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عين 12">
            <a:extLst>
              <a:ext uri="{FF2B5EF4-FFF2-40B4-BE49-F238E27FC236}">
                <a16:creationId xmlns:a16="http://schemas.microsoft.com/office/drawing/2014/main" id="{BC4E4C59-F1CB-7C6C-4A6C-2D828DA35DA7}"/>
              </a:ext>
            </a:extLst>
          </p:cNvPr>
          <p:cNvSpPr/>
          <p:nvPr/>
        </p:nvSpPr>
        <p:spPr>
          <a:xfrm>
            <a:off x="1317371" y="1968511"/>
            <a:ext cx="2555964" cy="2558561"/>
          </a:xfrm>
          <a:prstGeom prst="diamond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1000">
                <a:schemeClr val="accent3">
                  <a:lumMod val="97000"/>
                  <a:lumOff val="3000"/>
                </a:schemeClr>
              </a:gs>
              <a:gs pos="76000">
                <a:schemeClr val="accent3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عين 11">
            <a:extLst>
              <a:ext uri="{FF2B5EF4-FFF2-40B4-BE49-F238E27FC236}">
                <a16:creationId xmlns:a16="http://schemas.microsoft.com/office/drawing/2014/main" id="{6692EAA1-77E3-A5BE-EE70-972ECB15E480}"/>
              </a:ext>
            </a:extLst>
          </p:cNvPr>
          <p:cNvSpPr/>
          <p:nvPr/>
        </p:nvSpPr>
        <p:spPr>
          <a:xfrm>
            <a:off x="4768322" y="1968510"/>
            <a:ext cx="2555964" cy="2558561"/>
          </a:xfrm>
          <a:prstGeom prst="diamond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1000">
                <a:schemeClr val="accent3">
                  <a:lumMod val="97000"/>
                  <a:lumOff val="3000"/>
                </a:schemeClr>
              </a:gs>
              <a:gs pos="76000">
                <a:schemeClr val="accent3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عين 10">
            <a:extLst>
              <a:ext uri="{FF2B5EF4-FFF2-40B4-BE49-F238E27FC236}">
                <a16:creationId xmlns:a16="http://schemas.microsoft.com/office/drawing/2014/main" id="{07449D37-8E06-A8E6-EB54-64C61D62D7A3}"/>
              </a:ext>
            </a:extLst>
          </p:cNvPr>
          <p:cNvSpPr/>
          <p:nvPr/>
        </p:nvSpPr>
        <p:spPr>
          <a:xfrm>
            <a:off x="8583370" y="1968509"/>
            <a:ext cx="2555964" cy="2558561"/>
          </a:xfrm>
          <a:prstGeom prst="diamond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1000">
                <a:schemeClr val="accent3">
                  <a:lumMod val="97000"/>
                  <a:lumOff val="3000"/>
                </a:schemeClr>
              </a:gs>
              <a:gs pos="76000">
                <a:schemeClr val="accent3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DCED8C-FA3F-45AC-92C1-CCE7D04F99B8}"/>
              </a:ext>
            </a:extLst>
          </p:cNvPr>
          <p:cNvSpPr txBox="1">
            <a:spLocks/>
          </p:cNvSpPr>
          <p:nvPr/>
        </p:nvSpPr>
        <p:spPr>
          <a:xfrm>
            <a:off x="4768322" y="627013"/>
            <a:ext cx="2492322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FC3C8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خطَّــة البحث</a:t>
            </a:r>
            <a:endParaRPr lang="en-US" sz="4000" b="1" u="sng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76B093-4F74-4D47-683A-F429D7AECF68}"/>
              </a:ext>
            </a:extLst>
          </p:cNvPr>
          <p:cNvSpPr txBox="1"/>
          <p:nvPr/>
        </p:nvSpPr>
        <p:spPr>
          <a:xfrm>
            <a:off x="7883802" y="2443037"/>
            <a:ext cx="3945213" cy="4325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المبحث الأول: 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التعريف بالتفسير والذكاء الاصطناعي التَّوليدي.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  <a:p>
            <a:pPr marL="342900" indent="-342900" algn="justLow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الـمطلب الأول: تعريف التفسير في اللُّغة والاصطلاح.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  <a:p>
            <a:pPr marL="342900" indent="-342900" algn="justLow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الـمطلب الثَّاني: تعـريف الذكــــاء الاصطناعي التوليدي في اللُّغة والاصطلاح.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  <a:p>
            <a:pPr marL="342900" indent="-342900" algn="justLow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المطلب الثالث: مجالات استثمار الذكــاء الاصطناعي التوليدي في التفسير.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6AE8FE4-4E62-70E8-AF2B-A42D11BDA8D8}"/>
              </a:ext>
            </a:extLst>
          </p:cNvPr>
          <p:cNvSpPr txBox="1"/>
          <p:nvPr/>
        </p:nvSpPr>
        <p:spPr>
          <a:xfrm>
            <a:off x="644389" y="2443037"/>
            <a:ext cx="3655734" cy="379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100" dirty="0">
                <a:latin typeface="Aptos" panose="020B0004020202020204" pitchFamily="34" charset="0"/>
                <a:cs typeface="Traditional Arabic" panose="02020603050405020304" pitchFamily="18" charset="-78"/>
              </a:rPr>
              <a:t>المبحث الثالث: 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100" dirty="0">
                <a:latin typeface="Aptos" panose="020B0004020202020204" pitchFamily="34" charset="0"/>
                <a:cs typeface="Traditional Arabic" panose="02020603050405020304" pitchFamily="18" charset="-78"/>
              </a:rPr>
              <a:t>الضوابط الخاصَّة بتفسير القرآن بالذكاء الاصطناعي التوليدي.</a:t>
            </a:r>
            <a:endParaRPr lang="en-US" sz="2400" b="1" kern="100" dirty="0">
              <a:latin typeface="Aptos" panose="020B0004020202020204" pitchFamily="34" charset="0"/>
              <a:cs typeface="Traditional Arabic" panose="02020603050405020304" pitchFamily="18" charset="-78"/>
            </a:endParaRPr>
          </a:p>
          <a:p>
            <a:pPr marL="342900" indent="-342900" algn="justLow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kern="100" dirty="0">
                <a:latin typeface="Aptos" panose="020B0004020202020204" pitchFamily="34" charset="0"/>
                <a:cs typeface="Traditional Arabic" panose="02020603050405020304" pitchFamily="18" charset="-78"/>
              </a:rPr>
              <a:t>الـمطلب الأول: تخصيص البحـــث في الذكاء الاصطناعي بالمصادر الموثوقة.</a:t>
            </a:r>
            <a:endParaRPr lang="en-US" sz="2400" kern="100" dirty="0">
              <a:latin typeface="Aptos" panose="020B0004020202020204" pitchFamily="34" charset="0"/>
              <a:cs typeface="Traditional Arabic" panose="02020603050405020304" pitchFamily="18" charset="-78"/>
            </a:endParaRPr>
          </a:p>
          <a:p>
            <a:pPr marL="342900" indent="-342900" algn="justLow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kern="100" dirty="0">
                <a:latin typeface="Aptos" panose="020B0004020202020204" pitchFamily="34" charset="0"/>
                <a:cs typeface="Traditional Arabic" panose="02020603050405020304" pitchFamily="18" charset="-78"/>
              </a:rPr>
              <a:t>الـمطلب الثَّاني: التَّحقُّــق من صحَّة النتائــــج الـمُولَّدة بواسطة الذكاء الاصطناعي.</a:t>
            </a:r>
            <a:endParaRPr lang="en-US" sz="2400" kern="100" dirty="0">
              <a:latin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77379DE-D546-3BC2-3DD3-AF57C021BB51}"/>
              </a:ext>
            </a:extLst>
          </p:cNvPr>
          <p:cNvSpPr txBox="1"/>
          <p:nvPr/>
        </p:nvSpPr>
        <p:spPr>
          <a:xfrm>
            <a:off x="4300123" y="2443037"/>
            <a:ext cx="3583679" cy="294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2400" b="1" kern="100" dirty="0">
                <a:latin typeface="Aptos" panose="020B0004020202020204" pitchFamily="34" charset="0"/>
                <a:cs typeface="Traditional Arabic" panose="02020603050405020304" pitchFamily="18" charset="-78"/>
              </a:rPr>
              <a:t>المبحث الثاني: 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2400" b="1" kern="100" dirty="0">
                <a:latin typeface="Aptos" panose="020B0004020202020204" pitchFamily="34" charset="0"/>
                <a:cs typeface="Traditional Arabic" panose="02020603050405020304" pitchFamily="18" charset="-78"/>
              </a:rPr>
              <a:t>الضوابط المنهجيَّة العامَّة في تفسير القرآن.</a:t>
            </a:r>
            <a:endParaRPr lang="en-US" sz="2400" b="1" kern="100" dirty="0">
              <a:latin typeface="Aptos" panose="020B0004020202020204" pitchFamily="34" charset="0"/>
              <a:cs typeface="Traditional Arabic" panose="02020603050405020304" pitchFamily="18" charset="-78"/>
            </a:endParaRPr>
          </a:p>
          <a:p>
            <a:pPr marL="342900" indent="-342900" algn="justLow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kern="100" dirty="0">
                <a:latin typeface="Aptos" panose="020B0004020202020204" pitchFamily="34" charset="0"/>
                <a:cs typeface="Traditional Arabic" panose="02020603050405020304" pitchFamily="18" charset="-78"/>
              </a:rPr>
              <a:t>الـمطلب الأول: البحث عن مراد الله وعدم فتح باب الاحتمال. </a:t>
            </a:r>
            <a:endParaRPr lang="en-US" sz="2400" kern="100" dirty="0">
              <a:latin typeface="Aptos" panose="020B0004020202020204" pitchFamily="34" charset="0"/>
              <a:cs typeface="Traditional Arabic" panose="02020603050405020304" pitchFamily="18" charset="-78"/>
            </a:endParaRPr>
          </a:p>
          <a:p>
            <a:pPr marL="342900" indent="-342900" algn="justLow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kern="100" dirty="0">
                <a:latin typeface="Aptos" panose="020B0004020202020204" pitchFamily="34" charset="0"/>
                <a:cs typeface="Traditional Arabic" panose="02020603050405020304" pitchFamily="18" charset="-78"/>
              </a:rPr>
              <a:t>الـمطلب الثَّاني: عدم نقض أقوال السَّــلف في التَّفسير.</a:t>
            </a:r>
            <a:endParaRPr lang="en-US" sz="2400" kern="100" dirty="0">
              <a:latin typeface="Aptos" panose="020B000402020202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9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4F281-8171-AF9F-D606-D7F8B82B3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92450812-BFA7-E7DD-5AFE-6CA67EF8CE6F}"/>
              </a:ext>
            </a:extLst>
          </p:cNvPr>
          <p:cNvSpPr txBox="1"/>
          <p:nvPr/>
        </p:nvSpPr>
        <p:spPr>
          <a:xfrm>
            <a:off x="2029608" y="2256048"/>
            <a:ext cx="8132781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ما معنى مجيء الله تبارك وتعالى في قوله:</a:t>
            </a:r>
            <a:r>
              <a:rPr lang="ar-SA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kern="100" dirty="0">
                <a:effectLst/>
                <a:latin typeface="Traditional Arabic" panose="02020603050405020304" pitchFamily="18" charset="-78"/>
                <a:ea typeface="Aptos" panose="020B0004020202020204" pitchFamily="34" charset="0"/>
                <a:cs typeface="HFS_P593" panose="02000400000000000000" pitchFamily="2" charset="2"/>
              </a:rPr>
              <a:t>ﱩ ﯽ ﯾ ﯿ ﰀ ﰁ ﱨ</a:t>
            </a: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 </a:t>
            </a:r>
            <a:r>
              <a:rPr lang="ar-SA" kern="100" dirty="0">
                <a:effectLst/>
                <a:latin typeface="Traditional Arabic" panose="02020603050405020304" pitchFamily="18" charset="-78"/>
                <a:ea typeface="Aptos" panose="020B0004020202020204" pitchFamily="34" charset="0"/>
                <a:cs typeface="Traditional Arabic" panose="02020603050405020304" pitchFamily="18" charset="-78"/>
              </a:rPr>
              <a:t>[الفجر: 22]</a:t>
            </a:r>
            <a:r>
              <a:rPr lang="ar-SA" sz="3200" kern="100" dirty="0">
                <a:effectLst/>
                <a:latin typeface="Traditional Arabic" panose="02020603050405020304" pitchFamily="18" charset="-78"/>
                <a:ea typeface="Aptos" panose="020B0004020202020204" pitchFamily="34" charset="0"/>
                <a:cs typeface="Traditional Arabic" panose="02020603050405020304" pitchFamily="18" charset="-78"/>
              </a:rPr>
              <a:t>؟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8C88A4D-18AA-1D6E-A2CB-2D5FB36C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01" t="14203" r="10285" b="14130"/>
          <a:stretch>
            <a:fillRect/>
          </a:stretch>
        </p:blipFill>
        <p:spPr>
          <a:xfrm>
            <a:off x="7678605" y="3170573"/>
            <a:ext cx="1625408" cy="80780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3548DF0-0D58-CFFA-B93E-FD9812AED8E3}"/>
              </a:ext>
            </a:extLst>
          </p:cNvPr>
          <p:cNvSpPr txBox="1"/>
          <p:nvPr/>
        </p:nvSpPr>
        <p:spPr>
          <a:xfrm>
            <a:off x="6686200" y="3978376"/>
            <a:ext cx="4718952" cy="2743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Low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«في يوم القيامة، يأتي الله سبحانه وتعالى </a:t>
            </a:r>
            <a:r>
              <a:rPr lang="ar-SA" sz="2400" b="1" kern="100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مجيئًا يليق بجلاله</a:t>
            </a:r>
            <a:r>
              <a:rPr lang="ar-SA" sz="2400" kern="100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وتصطف الملائكة صفوفًا، في مشهد عظيم يدل على عظمة الله وقدرته».</a:t>
            </a:r>
            <a:endParaRPr lang="en-US" sz="2400" kern="100" dirty="0"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indent="0" algn="justLow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«مجيء الله في هذه الآية </a:t>
            </a:r>
            <a:r>
              <a:rPr lang="ar-SA" sz="2400" b="1" kern="100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مجيء حقيقي يليق بجلاله وعظمته</a:t>
            </a:r>
            <a:r>
              <a:rPr lang="ar-SA" sz="2400" kern="100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،</a:t>
            </a:r>
            <a:r>
              <a:rPr lang="ar-SA" sz="2400" b="1" kern="100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نؤمن به كما ورد في القرآن الكريم، دون تكييف أو تمثيل أو تعطيل</a:t>
            </a:r>
            <a:r>
              <a:rPr lang="ar-SA" sz="2400" kern="100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».</a:t>
            </a:r>
            <a:endParaRPr lang="en-US" sz="2400" kern="100" dirty="0">
              <a:effectLst/>
              <a:latin typeface="Traditional Arabic" panose="02020603050405020304" pitchFamily="18" charset="-78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32AC59E-F7EF-C792-9C5B-969A92439F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98" t="34293" r="27650" b="38452"/>
          <a:stretch>
            <a:fillRect/>
          </a:stretch>
        </p:blipFill>
        <p:spPr>
          <a:xfrm>
            <a:off x="2150821" y="3272245"/>
            <a:ext cx="1826386" cy="61334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8CCF34E-C75B-D0DA-9614-CD27074F1335}"/>
              </a:ext>
            </a:extLst>
          </p:cNvPr>
          <p:cNvSpPr txBox="1"/>
          <p:nvPr/>
        </p:nvSpPr>
        <p:spPr>
          <a:xfrm>
            <a:off x="904416" y="4105849"/>
            <a:ext cx="4319196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Low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«الآية تُصور مشهدًا عظيمًا من مشاهد يوم القيامة، حيث يأتي الله سبحانه وتعالى ليقضي بين خلقه</a:t>
            </a:r>
            <a:r>
              <a:rPr lang="en-US" sz="2400" kern="100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SA" sz="2400" kern="100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"وجاء ربُّك": المقصود هنا هو أنَّ الله </a:t>
            </a:r>
            <a:r>
              <a:rPr lang="ar-SA" sz="2400" b="1" kern="100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يأتي مجيئًا يليق بجلاله وعظمته، لا يُشبه مجيء المخلوقات</a:t>
            </a:r>
            <a:r>
              <a:rPr lang="ar-SA" sz="2400" kern="100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».</a:t>
            </a:r>
            <a:endParaRPr lang="en-US" sz="2400" kern="100" dirty="0">
              <a:effectLst/>
              <a:latin typeface="Traditional Arabic" panose="02020603050405020304" pitchFamily="18" charset="-78"/>
              <a:ea typeface="Aptos" panose="020B0004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29ED05F7-ABC8-7B07-AF49-6F5C642AAAB6}"/>
              </a:ext>
            </a:extLst>
          </p:cNvPr>
          <p:cNvSpPr/>
          <p:nvPr/>
        </p:nvSpPr>
        <p:spPr>
          <a:xfrm>
            <a:off x="5145676" y="251497"/>
            <a:ext cx="1900647" cy="190257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09893E-E4D0-3896-C066-2CF5C18751B9}"/>
              </a:ext>
            </a:extLst>
          </p:cNvPr>
          <p:cNvSpPr txBox="1">
            <a:spLocks/>
          </p:cNvSpPr>
          <p:nvPr/>
        </p:nvSpPr>
        <p:spPr>
          <a:xfrm>
            <a:off x="4344284" y="749987"/>
            <a:ext cx="3508489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FC3C8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نموذج للتَّفسير المولَّد</a:t>
            </a:r>
            <a:endParaRPr lang="en-US" sz="4000" b="1" u="sng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EA06FD-8E47-9CE2-889E-C48AF334076B}"/>
              </a:ext>
            </a:extLst>
          </p:cNvPr>
          <p:cNvSpPr txBox="1">
            <a:spLocks/>
          </p:cNvSpPr>
          <p:nvPr/>
        </p:nvSpPr>
        <p:spPr>
          <a:xfrm>
            <a:off x="4674902" y="1419484"/>
            <a:ext cx="2853507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FC3C8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بواسطة نماذج الذكاء الاصطناعي التوليدي ضمن حدود البحث</a:t>
            </a:r>
            <a:endParaRPr lang="en-US" sz="18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636FA1D3-7FA5-779D-0894-4F0533DFABA6}"/>
              </a:ext>
            </a:extLst>
          </p:cNvPr>
          <p:cNvSpPr/>
          <p:nvPr/>
        </p:nvSpPr>
        <p:spPr>
          <a:xfrm>
            <a:off x="4408804" y="3309633"/>
            <a:ext cx="576000" cy="576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EEE3696-71CC-FB9F-8556-25ABE495FBA3}"/>
              </a:ext>
            </a:extLst>
          </p:cNvPr>
          <p:cNvSpPr txBox="1"/>
          <p:nvPr/>
        </p:nvSpPr>
        <p:spPr>
          <a:xfrm>
            <a:off x="4408804" y="3320383"/>
            <a:ext cx="545933" cy="5170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02</a:t>
            </a:r>
            <a:endParaRPr lang="en-US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8BB8FFEF-D1B4-DF4C-FC7F-B679A5D5E3A0}"/>
              </a:ext>
            </a:extLst>
          </p:cNvPr>
          <p:cNvSpPr/>
          <p:nvPr/>
        </p:nvSpPr>
        <p:spPr>
          <a:xfrm>
            <a:off x="9678350" y="3293530"/>
            <a:ext cx="576000" cy="576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CD7C5A8-7492-14A5-F264-099211919BED}"/>
              </a:ext>
            </a:extLst>
          </p:cNvPr>
          <p:cNvSpPr txBox="1"/>
          <p:nvPr/>
        </p:nvSpPr>
        <p:spPr>
          <a:xfrm>
            <a:off x="9678350" y="3304280"/>
            <a:ext cx="545933" cy="5170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2400" b="1" kern="100" dirty="0">
                <a:latin typeface="Aptos" panose="020B0004020202020204" pitchFamily="34" charset="0"/>
                <a:ea typeface="Aptos" panose="020B0004020202020204" pitchFamily="34" charset="0"/>
                <a:cs typeface="Traditional Arabic" panose="02020603050405020304" pitchFamily="18" charset="-78"/>
              </a:rPr>
              <a:t>01</a:t>
            </a:r>
            <a:endParaRPr lang="en-US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رسم 19" descr="شارة علامة 1 مع تعبئة خالصة">
            <a:extLst>
              <a:ext uri="{FF2B5EF4-FFF2-40B4-BE49-F238E27FC236}">
                <a16:creationId xmlns:a16="http://schemas.microsoft.com/office/drawing/2014/main" id="{4BA4A40E-BD38-0B83-01B2-FD7BA9D1A8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9127" y="4105849"/>
            <a:ext cx="1076825" cy="1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0770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ATQC">
      <a:dk1>
        <a:srgbClr val="3C3C3C"/>
      </a:dk1>
      <a:lt1>
        <a:srgbClr val="FFFFFF"/>
      </a:lt1>
      <a:dk2>
        <a:srgbClr val="D0D3D3"/>
      </a:dk2>
      <a:lt2>
        <a:srgbClr val="E6E7E8"/>
      </a:lt2>
      <a:accent1>
        <a:srgbClr val="6724D9"/>
      </a:accent1>
      <a:accent2>
        <a:srgbClr val="FB4B5D"/>
      </a:accent2>
      <a:accent3>
        <a:srgbClr val="D9D6C9"/>
      </a:accent3>
      <a:accent4>
        <a:srgbClr val="006054"/>
      </a:accent4>
      <a:accent5>
        <a:srgbClr val="B6B0A7"/>
      </a:accent5>
      <a:accent6>
        <a:srgbClr val="566958"/>
      </a:accent6>
      <a:hlink>
        <a:srgbClr val="468ECC"/>
      </a:hlink>
      <a:folHlink>
        <a:srgbClr val="D8BE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s">
  <a:themeElements>
    <a:clrScheme name="ATQC">
      <a:dk1>
        <a:srgbClr val="3C3C3C"/>
      </a:dk1>
      <a:lt1>
        <a:srgbClr val="FFFFFF"/>
      </a:lt1>
      <a:dk2>
        <a:srgbClr val="D0D3D3"/>
      </a:dk2>
      <a:lt2>
        <a:srgbClr val="E6E7E8"/>
      </a:lt2>
      <a:accent1>
        <a:srgbClr val="6724D9"/>
      </a:accent1>
      <a:accent2>
        <a:srgbClr val="FB4B5D"/>
      </a:accent2>
      <a:accent3>
        <a:srgbClr val="C0E9AA"/>
      </a:accent3>
      <a:accent4>
        <a:srgbClr val="96DBE7"/>
      </a:accent4>
      <a:accent5>
        <a:srgbClr val="F6E27F"/>
      </a:accent5>
      <a:accent6>
        <a:srgbClr val="FF9E57"/>
      </a:accent6>
      <a:hlink>
        <a:srgbClr val="468ECC"/>
      </a:hlink>
      <a:folHlink>
        <a:srgbClr val="D8BE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rs">
  <a:themeElements>
    <a:clrScheme name="ATQC">
      <a:dk1>
        <a:srgbClr val="3C3C3C"/>
      </a:dk1>
      <a:lt1>
        <a:srgbClr val="FFFFFF"/>
      </a:lt1>
      <a:dk2>
        <a:srgbClr val="D0D3D3"/>
      </a:dk2>
      <a:lt2>
        <a:srgbClr val="E6E7E8"/>
      </a:lt2>
      <a:accent1>
        <a:srgbClr val="6724D9"/>
      </a:accent1>
      <a:accent2>
        <a:srgbClr val="FB4B5D"/>
      </a:accent2>
      <a:accent3>
        <a:srgbClr val="C0E9AA"/>
      </a:accent3>
      <a:accent4>
        <a:srgbClr val="96DBE7"/>
      </a:accent4>
      <a:accent5>
        <a:srgbClr val="F6E27F"/>
      </a:accent5>
      <a:accent6>
        <a:srgbClr val="FF9E57"/>
      </a:accent6>
      <a:hlink>
        <a:srgbClr val="4FC3C8"/>
      </a:hlink>
      <a:folHlink>
        <a:srgbClr val="D6CB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1079</Words>
  <Application>Microsoft Office PowerPoint</Application>
  <PresentationFormat>شاشة عريضة</PresentationFormat>
  <Paragraphs>106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16</vt:i4>
      </vt:variant>
    </vt:vector>
  </HeadingPairs>
  <TitlesOfParts>
    <vt:vector size="33" baseType="lpstr">
      <vt:lpstr>Aptos</vt:lpstr>
      <vt:lpstr>Arial</vt:lpstr>
      <vt:lpstr>Calibri</vt:lpstr>
      <vt:lpstr>Graphik Arabic</vt:lpstr>
      <vt:lpstr>Lama Sans</vt:lpstr>
      <vt:lpstr>Lama Sans Bold</vt:lpstr>
      <vt:lpstr>Lama Sans Light</vt:lpstr>
      <vt:lpstr>Lama Sans SemiBold</vt:lpstr>
      <vt:lpstr>SST Arabic</vt:lpstr>
      <vt:lpstr>SST Arabic Light</vt:lpstr>
      <vt:lpstr>SST Arabic Medium</vt:lpstr>
      <vt:lpstr>The Year of Handicrafts</vt:lpstr>
      <vt:lpstr>Times New Roman</vt:lpstr>
      <vt:lpstr>Traditional Arabic</vt:lpstr>
      <vt:lpstr>Covers</vt:lpstr>
      <vt:lpstr>Pages</vt:lpstr>
      <vt:lpstr>Dividers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DIWAN .</dc:creator>
  <cp:lastModifiedBy>Amaja Bouq</cp:lastModifiedBy>
  <cp:revision>61</cp:revision>
  <dcterms:created xsi:type="dcterms:W3CDTF">2018-03-22T13:50:50Z</dcterms:created>
  <dcterms:modified xsi:type="dcterms:W3CDTF">2026-04-19T19:42:49Z</dcterms:modified>
</cp:coreProperties>
</file>