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Lst>
  <p:sldSz cy="6858000" cx="12192000"/>
  <p:notesSz cx="6858000" cy="9144000"/>
  <p:embeddedFontLst>
    <p:embeddedFont>
      <p:font typeface="Poppins"/>
      <p:regular r:id="rId111"/>
      <p:bold r:id="rId112"/>
      <p:italic r:id="rId113"/>
      <p:boldItalic r:id="rId1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hf sldNum="0" hdr="0" ftr="0" dt="0"/>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60" Type="http://schemas.openxmlformats.org/officeDocument/2006/relationships/slide" Target="slides/slide56.xml"/><Relationship Id="rId61" Type="http://schemas.openxmlformats.org/officeDocument/2006/relationships/slide" Target="slides/slide57.xml"/><Relationship Id="rId62" Type="http://schemas.openxmlformats.org/officeDocument/2006/relationships/slide" Target="slides/slide58.xml"/><Relationship Id="rId63" Type="http://schemas.openxmlformats.org/officeDocument/2006/relationships/slide" Target="slides/slide59.xml"/><Relationship Id="rId64" Type="http://schemas.openxmlformats.org/officeDocument/2006/relationships/slide" Target="slides/slide60.xml"/><Relationship Id="rId65" Type="http://schemas.openxmlformats.org/officeDocument/2006/relationships/slide" Target="slides/slide61.xml"/><Relationship Id="rId66" Type="http://schemas.openxmlformats.org/officeDocument/2006/relationships/slide" Target="slides/slide62.xml"/><Relationship Id="rId67" Type="http://schemas.openxmlformats.org/officeDocument/2006/relationships/slide" Target="slides/slide63.xml"/><Relationship Id="rId68" Type="http://schemas.openxmlformats.org/officeDocument/2006/relationships/slide" Target="slides/slide64.xml"/><Relationship Id="rId69" Type="http://schemas.openxmlformats.org/officeDocument/2006/relationships/slide" Target="slides/slide65.xml"/><Relationship Id="rId70" Type="http://schemas.openxmlformats.org/officeDocument/2006/relationships/slide" Target="slides/slide66.xml"/><Relationship Id="rId71" Type="http://schemas.openxmlformats.org/officeDocument/2006/relationships/slide" Target="slides/slide67.xml"/><Relationship Id="rId72" Type="http://schemas.openxmlformats.org/officeDocument/2006/relationships/slide" Target="slides/slide68.xml"/><Relationship Id="rId73" Type="http://schemas.openxmlformats.org/officeDocument/2006/relationships/slide" Target="slides/slide69.xml"/><Relationship Id="rId74" Type="http://schemas.openxmlformats.org/officeDocument/2006/relationships/slide" Target="slides/slide70.xml"/><Relationship Id="rId75" Type="http://schemas.openxmlformats.org/officeDocument/2006/relationships/slide" Target="slides/slide71.xml"/><Relationship Id="rId76" Type="http://schemas.openxmlformats.org/officeDocument/2006/relationships/slide" Target="slides/slide72.xml"/><Relationship Id="rId77" Type="http://schemas.openxmlformats.org/officeDocument/2006/relationships/slide" Target="slides/slide73.xml"/><Relationship Id="rId78" Type="http://schemas.openxmlformats.org/officeDocument/2006/relationships/slide" Target="slides/slide74.xml"/><Relationship Id="rId79" Type="http://schemas.openxmlformats.org/officeDocument/2006/relationships/slide" Target="slides/slide75.xml"/><Relationship Id="rId80" Type="http://schemas.openxmlformats.org/officeDocument/2006/relationships/slide" Target="slides/slide76.xml"/><Relationship Id="rId81" Type="http://schemas.openxmlformats.org/officeDocument/2006/relationships/slide" Target="slides/slide77.xml"/><Relationship Id="rId82" Type="http://schemas.openxmlformats.org/officeDocument/2006/relationships/slide" Target="slides/slide78.xml"/><Relationship Id="rId83" Type="http://schemas.openxmlformats.org/officeDocument/2006/relationships/slide" Target="slides/slide79.xml"/><Relationship Id="rId84" Type="http://schemas.openxmlformats.org/officeDocument/2006/relationships/slide" Target="slides/slide80.xml"/><Relationship Id="rId85" Type="http://schemas.openxmlformats.org/officeDocument/2006/relationships/slide" Target="slides/slide81.xml"/><Relationship Id="rId86" Type="http://schemas.openxmlformats.org/officeDocument/2006/relationships/slide" Target="slides/slide82.xml"/><Relationship Id="rId87" Type="http://schemas.openxmlformats.org/officeDocument/2006/relationships/slide" Target="slides/slide83.xml"/><Relationship Id="rId88" Type="http://schemas.openxmlformats.org/officeDocument/2006/relationships/slide" Target="slides/slide84.xml"/><Relationship Id="rId89" Type="http://schemas.openxmlformats.org/officeDocument/2006/relationships/slide" Target="slides/slide85.xml"/><Relationship Id="rId90" Type="http://schemas.openxmlformats.org/officeDocument/2006/relationships/slide" Target="slides/slide86.xml"/><Relationship Id="rId91" Type="http://schemas.openxmlformats.org/officeDocument/2006/relationships/slide" Target="slides/slide87.xml"/><Relationship Id="rId92" Type="http://schemas.openxmlformats.org/officeDocument/2006/relationships/slide" Target="slides/slide88.xml"/><Relationship Id="rId93" Type="http://schemas.openxmlformats.org/officeDocument/2006/relationships/slide" Target="slides/slide89.xml"/><Relationship Id="rId94" Type="http://schemas.openxmlformats.org/officeDocument/2006/relationships/slide" Target="slides/slide90.xml"/><Relationship Id="rId95" Type="http://schemas.openxmlformats.org/officeDocument/2006/relationships/slide" Target="slides/slide91.xml"/><Relationship Id="rId96" Type="http://schemas.openxmlformats.org/officeDocument/2006/relationships/slide" Target="slides/slide92.xml"/><Relationship Id="rId97" Type="http://schemas.openxmlformats.org/officeDocument/2006/relationships/slide" Target="slides/slide93.xml"/><Relationship Id="rId98" Type="http://schemas.openxmlformats.org/officeDocument/2006/relationships/slide" Target="slides/slide94.xml"/><Relationship Id="rId99" Type="http://schemas.openxmlformats.org/officeDocument/2006/relationships/slide" Target="slides/slide95.xml"/><Relationship Id="rId100" Type="http://schemas.openxmlformats.org/officeDocument/2006/relationships/slide" Target="slides/slide96.xml"/><Relationship Id="rId101" Type="http://schemas.openxmlformats.org/officeDocument/2006/relationships/slide" Target="slides/slide97.xml"/><Relationship Id="rId102" Type="http://schemas.openxmlformats.org/officeDocument/2006/relationships/slide" Target="slides/slide98.xml"/><Relationship Id="rId103" Type="http://schemas.openxmlformats.org/officeDocument/2006/relationships/slide" Target="slides/slide99.xml"/><Relationship Id="rId104" Type="http://schemas.openxmlformats.org/officeDocument/2006/relationships/slide" Target="slides/slide100.xml"/><Relationship Id="rId105" Type="http://schemas.openxmlformats.org/officeDocument/2006/relationships/slide" Target="slides/slide101.xml"/><Relationship Id="rId106" Type="http://schemas.openxmlformats.org/officeDocument/2006/relationships/slide" Target="slides/slide102.xml"/><Relationship Id="rId107" Type="http://schemas.openxmlformats.org/officeDocument/2006/relationships/slide" Target="slides/slide103.xml"/><Relationship Id="rId108" Type="http://schemas.openxmlformats.org/officeDocument/2006/relationships/slide" Target="slides/slide104.xml"/><Relationship Id="rId109" Type="http://schemas.openxmlformats.org/officeDocument/2006/relationships/slide" Target="slides/slide105.xml"/><Relationship Id="rId110" Type="http://schemas.openxmlformats.org/officeDocument/2006/relationships/slide" Target="slides/slide106.xml"/><Relationship Id="rId111" Type="http://schemas.openxmlformats.org/officeDocument/2006/relationships/font" Target="fonts/Poppins-regular.fntdata"/><Relationship Id="rId112" Type="http://schemas.openxmlformats.org/officeDocument/2006/relationships/font" Target="fonts/Poppins-bold.fntdata"/><Relationship Id="rId113" Type="http://schemas.openxmlformats.org/officeDocument/2006/relationships/font" Target="fonts/Poppins-italic.fntdata"/><Relationship Id="rId114" Type="http://schemas.openxmlformats.org/officeDocument/2006/relationships/font" Target="fonts/Poppins-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9" name="Google Shape;479;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4" name="Google Shape;494;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5" name="Google Shape;515;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2" name="Google Shape;52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6" name="Google Shape;536;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0" name="Google Shape;550;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2" name="Google Shape;572;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9" name="Google Shape;629;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6" name="Google Shape;636;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3" name="Google Shape;643;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0" name="Google Shape;650;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8" name="Google Shape;658;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6" name="Google Shape;666;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3" name="Google Shape;673;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0" name="Google Shape;680;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7" name="Google Shape;687;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4" name="Google Shape;694;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1" name="Google Shape;701;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8" name="Google Shape;708;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7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5" name="Google Shape;715;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2" name="Google Shape;722;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9" name="Google Shape;729;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7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6" name="Google Shape;736;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7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3" name="Google Shape;743;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8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0" name="Google Shape;750;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8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7" name="Google Shape;757;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8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4" name="Google Shape;764;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8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1" name="Google Shape;771;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8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8" name="Google Shape;778;p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8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5" name="Google Shape;785;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8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3" name="Google Shape;793;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8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9" name="Google Shape;799;p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p8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5" name="Google Shape;805;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p8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2" name="Google Shape;812;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9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1" name="Google Shape;821;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9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8" name="Google Shape;828;p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p9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5" name="Google Shape;835;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9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2" name="Google Shape;842;p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p9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9" name="Google Shape;849;p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9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6" name="Google Shape;856;p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p9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3" name="Google Shape;863;p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p9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0" name="Google Shape;870;p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p9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7" name="Google Shape;877;p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p9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4" name="Google Shape;884;p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10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1" name="Google Shape;891;p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p10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8" name="Google Shape;898;p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p10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5" name="Google Shape;905;p1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10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2" name="Google Shape;912;p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p10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0" name="Google Shape;920;p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p10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7" name="Google Shape;927;p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p10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4" name="Google Shape;934;p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image" Target="../media/image8.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0" name="4ECL_Header"/>
          <p:cNvSpPr/>
          <p:nvPr/>
        </p:nvSpPr>
        <p:spPr>
          <a:xfrm>
            <a:off x="0" y="0"/>
            <a:ext cx="12192000" cy="548640"/>
          </a:xfrm>
          <a:prstGeom prst="rect">
            <a:avLst/>
          </a:prstGeom>
          <a:solidFill>
            <a:srgbClr val="2D2D2D"/>
          </a:solidFill>
          <a:ln>
            <a:noFill/>
          </a:ln>
        </p:spPr>
        <p:txBody>
          <a:bodyPr/>
          <a:lstStyle/>
          <a:p>
            <a:endParaRPr lang="en-US"/>
          </a:p>
        </p:txBody>
      </p:sp>
      <p:sp>
        <p:nvSpPr>
          <p:cNvPr id="0" name="4ECL_Header_Accent"/>
          <p:cNvSpPr/>
          <p:nvPr/>
        </p:nvSpPr>
        <p:spPr>
          <a:xfrm>
            <a:off x="0" y="548640"/>
            <a:ext cx="12192000" cy="27432"/>
          </a:xfrm>
          <a:prstGeom prst="rect">
            <a:avLst/>
          </a:prstGeom>
          <a:solidFill>
            <a:srgbClr val="C8503C"/>
          </a:solidFill>
          <a:ln>
            <a:noFill/>
          </a:ln>
        </p:spPr>
        <p:txBody>
          <a:bodyPr/>
          <a:lstStyle/>
          <a:p>
            <a:endParaRPr lang="en-US"/>
          </a:p>
        </p:txBody>
      </p:sp>
      <p:sp>
        <p:nvSpPr>
          <p:cNvPr id="0" name="4ECL_Header_Text_Left"/>
          <p:cNvSpPr txBox="1"/>
          <p:nvPr/>
        </p:nvSpPr>
        <p:spPr>
          <a:xfrm>
            <a:off x="91440" y="0"/>
            <a:ext cx="4572000" cy="548640"/>
          </a:xfrm>
          <a:prstGeom prst="rect">
            <a:avLst/>
          </a:prstGeom>
          <a:noFill/>
          <a:ln>
            <a:noFill/>
          </a:ln>
        </p:spPr>
        <p:txBody>
          <a:bodyPr wrap="square" lIns="91440" tIns="45720" rIns="91440" bIns="45720" anchor="ctr"/>
          <a:lstStyle/>
          <a:p>
            <a:r>
              <a:rPr lang="en-US" sz="1200" dirty="0">
                <a:solidFill>
                  <a:srgbClr val="FFFFFF"/>
                </a:solidFill>
                <a:latin typeface="Calibri"/>
              </a:rPr>
              <a:t>four elements consulting</a:t>
            </a:r>
          </a:p>
        </p:txBody>
      </p:sp>
      <p:sp>
        <p:nvSpPr>
          <p:cNvPr id="0" name="4ECL_Header_Text_Right"/>
          <p:cNvSpPr txBox="1"/>
          <p:nvPr/>
        </p:nvSpPr>
        <p:spPr>
          <a:xfrm>
            <a:off x="8229600" y="0"/>
            <a:ext cx="3962400" cy="548640"/>
          </a:xfrm>
          <a:prstGeom prst="rect">
            <a:avLst/>
          </a:prstGeom>
          <a:noFill/>
          <a:ln>
            <a:noFill/>
          </a:ln>
        </p:spPr>
        <p:txBody>
          <a:bodyPr wrap="square" lIns="91440" tIns="45720" rIns="91440" bIns="45720" anchor="ctr"/>
          <a:lstStyle/>
          <a:p>
            <a:r>
              <a:rPr lang="en-US" sz="1200" dirty="0">
                <a:solidFill>
                  <a:srgbClr val="C8503C"/>
                </a:solidFill>
                <a:latin typeface="Calibri"/>
              </a:rPr>
              <a:t>www.4ecl.com</a:t>
            </a:r>
          </a:p>
        </p:txBody>
      </p:sp>
      <p:sp>
        <p:nvSpPr>
          <p:cNvPr id="0" name="4ECL_Footer_Accent"/>
          <p:cNvSpPr/>
          <p:nvPr/>
        </p:nvSpPr>
        <p:spPr>
          <a:xfrm>
            <a:off x="0" y="6464808"/>
            <a:ext cx="12192000" cy="27432"/>
          </a:xfrm>
          <a:prstGeom prst="rect">
            <a:avLst/>
          </a:prstGeom>
          <a:solidFill>
            <a:srgbClr val="C8503C"/>
          </a:solidFill>
          <a:ln>
            <a:noFill/>
          </a:ln>
        </p:spPr>
        <p:txBody>
          <a:bodyPr/>
          <a:lstStyle/>
          <a:p>
            <a:endParaRPr lang="en-US"/>
          </a:p>
        </p:txBody>
      </p:sp>
      <p:sp>
        <p:nvSpPr>
          <p:cNvPr id="0" name="4ECL_Footer"/>
          <p:cNvSpPr/>
          <p:nvPr/>
        </p:nvSpPr>
        <p:spPr>
          <a:xfrm>
            <a:off x="0" y="6492240"/>
            <a:ext cx="12192000" cy="365760"/>
          </a:xfrm>
          <a:prstGeom prst="rect">
            <a:avLst/>
          </a:prstGeom>
          <a:solidFill>
            <a:srgbClr val="2D2D2D"/>
          </a:solidFill>
          <a:ln>
            <a:noFill/>
          </a:ln>
        </p:spPr>
        <p:txBody>
          <a:bodyPr/>
          <a:lstStyle/>
          <a:p>
            <a:endParaRPr lang="en-US"/>
          </a:p>
        </p:txBody>
      </p:sp>
      <p:sp>
        <p:nvSpPr>
          <p:cNvPr id="0" name="4ECL_Footer_Left"/>
          <p:cNvSpPr txBox="1"/>
          <p:nvPr/>
        </p:nvSpPr>
        <p:spPr>
          <a:xfrm>
            <a:off x="91440" y="6492240"/>
            <a:ext cx="3657600" cy="365760"/>
          </a:xfrm>
          <a:prstGeom prst="rect">
            <a:avLst/>
          </a:prstGeom>
          <a:noFill/>
          <a:ln>
            <a:noFill/>
          </a:ln>
        </p:spPr>
        <p:txBody>
          <a:bodyPr wrap="square" lIns="91440" tIns="45720" rIns="91440" bIns="45720" anchor="ctr"/>
          <a:lstStyle/>
          <a:p>
            <a:r>
              <a:rPr lang="en-US" sz="1400" dirty="0">
                <a:solidFill>
                  <a:srgbClr val="C8503C"/>
                </a:solidFill>
                <a:latin typeface="Calibri"/>
              </a:rPr>
              <a:t>www.4ecl.com</a:t>
            </a:r>
          </a:p>
        </p:txBody>
      </p:sp>
      <p:sp>
        <p:nvSpPr>
          <p:cNvPr id="0" name="4ECL_Footer_Center"/>
          <p:cNvSpPr txBox="1"/>
          <p:nvPr/>
        </p:nvSpPr>
        <p:spPr>
          <a:xfrm>
            <a:off x="4114800" y="6492240"/>
            <a:ext cx="4572000" cy="365760"/>
          </a:xfrm>
          <a:prstGeom prst="rect">
            <a:avLst/>
          </a:prstGeom>
          <a:noFill/>
          <a:ln>
            <a:noFill/>
          </a:ln>
        </p:spPr>
        <p:txBody>
          <a:bodyPr wrap="square" lIns="91440" tIns="45720" rIns="91440" bIns="45720" anchor="ctr"/>
          <a:lstStyle/>
          <a:p>
            <a:r>
              <a:rPr lang="en-US" sz="1400" dirty="0">
                <a:solidFill>
                  <a:srgbClr val="B4B4B4"/>
                </a:solidFill>
                <a:latin typeface="Calibri"/>
              </a:rPr>
              <a:t>4 Elements Consulting Limited</a:t>
            </a: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2.jpg"/><Relationship Id="rId5"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2.png"/><Relationship Id="rId4" Type="http://schemas.openxmlformats.org/officeDocument/2006/relationships/image" Target="../media/image6.png"/><Relationship Id="rId5" Type="http://schemas.openxmlformats.org/officeDocument/2006/relationships/image" Target="../media/image10.png"/><Relationship Id="rId6" Type="http://schemas.openxmlformats.org/officeDocument/2006/relationships/image" Target="../media/image20.png"/><Relationship Id="rId7" Type="http://schemas.openxmlformats.org/officeDocument/2006/relationships/image" Target="../media/image3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 Id="rId4" Type="http://schemas.openxmlformats.org/officeDocument/2006/relationships/image" Target="../media/image9.png"/><Relationship Id="rId5" Type="http://schemas.openxmlformats.org/officeDocument/2006/relationships/image" Target="../media/image5.png"/><Relationship Id="rId6" Type="http://schemas.openxmlformats.org/officeDocument/2006/relationships/image" Target="../media/image11.png"/><Relationship Id="rId7"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2.png"/><Relationship Id="rId4" Type="http://schemas.openxmlformats.org/officeDocument/2006/relationships/image" Target="../media/image12.png"/><Relationship Id="rId5" Type="http://schemas.openxmlformats.org/officeDocument/2006/relationships/image" Target="../media/image37.png"/><Relationship Id="rId6" Type="http://schemas.openxmlformats.org/officeDocument/2006/relationships/image" Target="../media/image13.png"/><Relationship Id="rId7"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113.png"/><Relationship Id="rId6" Type="http://schemas.openxmlformats.org/officeDocument/2006/relationships/image" Target="../media/image21.png"/><Relationship Id="rId7" Type="http://schemas.openxmlformats.org/officeDocument/2006/relationships/image" Target="../media/image3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6.png"/><Relationship Id="rId5" Type="http://schemas.openxmlformats.org/officeDocument/2006/relationships/image" Target="../media/image10.png"/><Relationship Id="rId6" Type="http://schemas.openxmlformats.org/officeDocument/2006/relationships/image" Target="../media/image20.png"/><Relationship Id="rId7"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9.png"/><Relationship Id="rId5" Type="http://schemas.openxmlformats.org/officeDocument/2006/relationships/image" Target="../media/image5.png"/><Relationship Id="rId6" Type="http://schemas.openxmlformats.org/officeDocument/2006/relationships/image" Target="../media/image11.png"/><Relationship Id="rId7"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12.png"/><Relationship Id="rId5" Type="http://schemas.openxmlformats.org/officeDocument/2006/relationships/image" Target="../media/image37.png"/><Relationship Id="rId6" Type="http://schemas.openxmlformats.org/officeDocument/2006/relationships/image" Target="../media/image13.png"/><Relationship Id="rId7"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113.png"/><Relationship Id="rId6" Type="http://schemas.openxmlformats.org/officeDocument/2006/relationships/image" Target="../media/image21.png"/><Relationship Id="rId7"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6.png"/><Relationship Id="rId5" Type="http://schemas.openxmlformats.org/officeDocument/2006/relationships/image" Target="../media/image10.png"/><Relationship Id="rId6" Type="http://schemas.openxmlformats.org/officeDocument/2006/relationships/image" Target="../media/image20.png"/><Relationship Id="rId7"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9.png"/><Relationship Id="rId5" Type="http://schemas.openxmlformats.org/officeDocument/2006/relationships/image" Target="../media/image5.png"/><Relationship Id="rId6" Type="http://schemas.openxmlformats.org/officeDocument/2006/relationships/image" Target="../media/image11.png"/><Relationship Id="rId7"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image" Target="../media/image12.png"/><Relationship Id="rId5" Type="http://schemas.openxmlformats.org/officeDocument/2006/relationships/image" Target="../media/image37.png"/><Relationship Id="rId6" Type="http://schemas.openxmlformats.org/officeDocument/2006/relationships/image" Target="../media/image13.png"/><Relationship Id="rId7"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113.png"/><Relationship Id="rId6" Type="http://schemas.openxmlformats.org/officeDocument/2006/relationships/image" Target="../media/image21.png"/><Relationship Id="rId7"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9.jpg"/><Relationship Id="rId4" Type="http://schemas.openxmlformats.org/officeDocument/2006/relationships/image" Target="../media/image40.jpg"/><Relationship Id="rId5" Type="http://schemas.openxmlformats.org/officeDocument/2006/relationships/image" Target="../media/image41.jpg"/><Relationship Id="rId6" Type="http://schemas.openxmlformats.org/officeDocument/2006/relationships/image" Target="../media/image4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0.gif"/><Relationship Id="rId4" Type="http://schemas.openxmlformats.org/officeDocument/2006/relationships/image" Target="../media/image43.png"/><Relationship Id="rId5" Type="http://schemas.openxmlformats.org/officeDocument/2006/relationships/image" Target="../media/image7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6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2.jpg"/><Relationship Id="rId4" Type="http://schemas.openxmlformats.org/officeDocument/2006/relationships/image" Target="../media/image47.png"/><Relationship Id="rId5" Type="http://schemas.openxmlformats.org/officeDocument/2006/relationships/image" Target="../media/image46.png"/><Relationship Id="rId6" Type="http://schemas.openxmlformats.org/officeDocument/2006/relationships/image" Target="../media/image58.png"/><Relationship Id="rId7" Type="http://schemas.openxmlformats.org/officeDocument/2006/relationships/image" Target="../media/image78.png"/><Relationship Id="rId8" Type="http://schemas.openxmlformats.org/officeDocument/2006/relationships/image" Target="../media/image60.png"/><Relationship Id="rId9" Type="http://schemas.openxmlformats.org/officeDocument/2006/relationships/image" Target="../media/image48.png"/><Relationship Id="rId10" Type="http://schemas.openxmlformats.org/officeDocument/2006/relationships/image" Target="../media/image53.png"/><Relationship Id="rId11" Type="http://schemas.openxmlformats.org/officeDocument/2006/relationships/image" Target="../media/image4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9.jpg"/><Relationship Id="rId4" Type="http://schemas.openxmlformats.org/officeDocument/2006/relationships/image" Target="../media/image6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0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7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6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6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4.jpg"/><Relationship Id="rId4" Type="http://schemas.openxmlformats.org/officeDocument/2006/relationships/image" Target="../media/image7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7.jpg"/><Relationship Id="rId4" Type="http://schemas.openxmlformats.org/officeDocument/2006/relationships/image" Target="../media/image68.jpg"/><Relationship Id="rId5" Type="http://schemas.openxmlformats.org/officeDocument/2006/relationships/image" Target="../media/image69.jpg"/><Relationship Id="rId6" Type="http://schemas.openxmlformats.org/officeDocument/2006/relationships/image" Target="../media/image7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8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6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6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7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8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70.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7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0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80.jpg"/><Relationship Id="rId4" Type="http://schemas.openxmlformats.org/officeDocument/2006/relationships/image" Target="../media/image8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8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65.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88.jpg"/><Relationship Id="rId4" Type="http://schemas.openxmlformats.org/officeDocument/2006/relationships/image" Target="../media/image87.jpg"/><Relationship Id="rId5" Type="http://schemas.openxmlformats.org/officeDocument/2006/relationships/image" Target="../media/image84.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94.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9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90.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91.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89.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85.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92.png"/><Relationship Id="rId4" Type="http://schemas.openxmlformats.org/officeDocument/2006/relationships/image" Target="../media/image95.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107.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98.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96.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99.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112.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101.jpg"/><Relationship Id="rId4" Type="http://schemas.openxmlformats.org/officeDocument/2006/relationships/image" Target="../media/image100.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11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132.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115.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97.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104.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103.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109.jpg"/><Relationship Id="rId4" Type="http://schemas.openxmlformats.org/officeDocument/2006/relationships/image" Target="../media/image111.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102.jpg"/><Relationship Id="rId4" Type="http://schemas.openxmlformats.org/officeDocument/2006/relationships/image" Target="../media/image108.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125.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144.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114.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117.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119.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122.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128.jpg"/><Relationship Id="rId4" Type="http://schemas.openxmlformats.org/officeDocument/2006/relationships/image" Target="../media/image131.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123.jpg"/><Relationship Id="rId4" Type="http://schemas.openxmlformats.org/officeDocument/2006/relationships/image" Target="../media/image145.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12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116.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124.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image118.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129.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139.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121.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image152.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image133.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150.jpg"/><Relationship Id="rId4" Type="http://schemas.openxmlformats.org/officeDocument/2006/relationships/image" Target="../media/image126.jpg"/><Relationship Id="rId5" Type="http://schemas.openxmlformats.org/officeDocument/2006/relationships/image" Target="../media/image130.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 Id="rId3" Type="http://schemas.openxmlformats.org/officeDocument/2006/relationships/image" Target="../media/image147.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image13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image116.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 Id="rId3" Type="http://schemas.openxmlformats.org/officeDocument/2006/relationships/image" Target="../media/image149.png"/><Relationship Id="rId4" Type="http://schemas.openxmlformats.org/officeDocument/2006/relationships/image" Target="../media/image135.jpg"/><Relationship Id="rId5" Type="http://schemas.openxmlformats.org/officeDocument/2006/relationships/image" Target="../media/image134.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129.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image151.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148.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image13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image" Target="../media/image142.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image155.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137.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 Id="rId3" Type="http://schemas.openxmlformats.org/officeDocument/2006/relationships/image" Target="../media/image116.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image140.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image153.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 Id="rId3" Type="http://schemas.openxmlformats.org/officeDocument/2006/relationships/image" Target="../media/image141.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image" Target="../media/image158.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image143.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image" Target="../media/image157.jpg"/><Relationship Id="rId4" Type="http://schemas.openxmlformats.org/officeDocument/2006/relationships/image" Target="../media/image154.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image" Target="../media/image146.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 Id="rId3" Type="http://schemas.openxmlformats.org/officeDocument/2006/relationships/image" Target="../media/image156.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Rectangle 87"/>
          <p:cNvSpPr/>
          <p:nvPr/>
        </p:nvSpPr>
        <p:spPr>
          <a:xfrm>
            <a:off x="0" y="0"/>
            <a:ext cx="12192000" cy="6858000"/>
          </a:xfrm>
          <a:prstGeom prst="rect">
            <a:avLst/>
          </a:prstGeom>
          <a:solidFill>
            <a:srgbClr val="1A1A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Rectangle 88"/>
          <p:cNvSpPr/>
          <p:nvPr/>
        </p:nvSpPr>
        <p:spPr>
          <a:xfrm>
            <a:off x="0" y="182880"/>
            <a:ext cx="12192000" cy="27432"/>
          </a:xfrm>
          <a:prstGeom prst="rect">
            <a:avLst/>
          </a:prstGeom>
          <a:solidFill>
            <a:srgbClr val="C850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TextBox 90"/>
          <p:cNvSpPr txBox="1"/>
          <p:nvPr/>
        </p:nvSpPr>
        <p:spPr>
          <a:xfrm>
            <a:off x="914400" y="2743200"/>
            <a:ext cx="10058400" cy="914400"/>
          </a:xfrm>
          <a:prstGeom prst="rect">
            <a:avLst/>
          </a:prstGeom>
          <a:noFill/>
        </p:spPr>
        <p:txBody>
          <a:bodyPr wrap="none">
            <a:spAutoFit/>
          </a:bodyPr>
          <a:lstStyle/>
          <a:p>
            <a:pPr algn="l"/>
            <a:r>
              <a:rPr sz="4800" b="1">
                <a:solidFill>
                  <a:srgbClr val="FFFFFF"/>
                </a:solidFill>
              </a:rPr>
              <a:t>THE VISION</a:t>
            </a:r>
          </a:p>
        </p:txBody>
      </p:sp>
      <p:sp>
        <p:nvSpPr>
          <p:cNvPr id="92" name="TextBox 91"/>
          <p:cNvSpPr txBox="1"/>
          <p:nvPr/>
        </p:nvSpPr>
        <p:spPr>
          <a:xfrm>
            <a:off x="914400" y="3657600"/>
            <a:ext cx="10058400" cy="914400"/>
          </a:xfrm>
          <a:prstGeom prst="rect">
            <a:avLst/>
          </a:prstGeom>
          <a:noFill/>
        </p:spPr>
        <p:txBody>
          <a:bodyPr wrap="none">
            <a:spAutoFit/>
          </a:bodyPr>
          <a:lstStyle/>
          <a:p>
            <a:pPr algn="l"/>
            <a:r>
              <a:rPr sz="2000">
                <a:solidFill>
                  <a:srgbClr val="B4B4B4"/>
                </a:solidFill>
              </a:rPr>
              <a:t>4 Elements Consulting Limited  |  Civil Engineering &amp; Strategy</a:t>
            </a:r>
          </a:p>
        </p:txBody>
      </p:sp>
      <p:sp>
        <p:nvSpPr>
          <p:cNvPr id="93" name="TextBox 92"/>
          <p:cNvSpPr txBox="1"/>
          <p:nvPr/>
        </p:nvSpPr>
        <p:spPr>
          <a:xfrm>
            <a:off x="914400" y="4937760"/>
            <a:ext cx="10058400" cy="914400"/>
          </a:xfrm>
          <a:prstGeom prst="rect">
            <a:avLst/>
          </a:prstGeom>
          <a:noFill/>
        </p:spPr>
        <p:txBody>
          <a:bodyPr wrap="none">
            <a:spAutoFit/>
          </a:bodyPr>
          <a:lstStyle/>
          <a:p>
            <a:pPr algn="l"/>
            <a:r>
              <a:rPr sz="1400">
                <a:solidFill>
                  <a:srgbClr val="C8503C"/>
                </a:solidFill>
              </a:rPr>
              <a:t>Ir. Nigel T. Dearden  |  BEng(Hons) CEng MICE MHKIE MCIWEM C.WEM RPE(CSB)</a:t>
            </a:r>
          </a:p>
          <a:p>
            <a:pPr algn="l"/>
            <a:r>
              <a:rPr sz="1200">
                <a:solidFill>
                  <a:srgbClr val="B4B4B4"/>
                </a:solidFill>
              </a:rPr>
              <a:t>Chief Executive Officer  |  4 Elements Consulting Ltd</a:t>
            </a:r>
          </a:p>
        </p:txBody>
      </p:sp>
      <p:sp>
        <p:nvSpPr>
          <p:cNvPr id="94" name="TextBox 93"/>
          <p:cNvSpPr txBox="1"/>
          <p:nvPr/>
        </p:nvSpPr>
        <p:spPr>
          <a:xfrm>
            <a:off x="914400" y="5852160"/>
            <a:ext cx="10058400" cy="457200"/>
          </a:xfrm>
          <a:prstGeom prst="rect">
            <a:avLst/>
          </a:prstGeom>
          <a:noFill/>
        </p:spPr>
        <p:txBody>
          <a:bodyPr wrap="none">
            <a:spAutoFit/>
          </a:bodyPr>
          <a:lstStyle/>
          <a:p>
            <a:pPr algn="l"/>
            <a:r>
              <a:rPr sz="1800" b="1">
                <a:solidFill>
                  <a:srgbClr val="C8503C"/>
                </a:solidFill>
              </a:rPr>
              <a:t>www.4ecl.com</a:t>
            </a:r>
          </a:p>
        </p:txBody>
      </p:sp>
      <p:sp>
        <p:nvSpPr>
          <p:cNvPr id="95" name="Rectangle 94"/>
          <p:cNvSpPr/>
          <p:nvPr/>
        </p:nvSpPr>
        <p:spPr>
          <a:xfrm>
            <a:off x="0" y="6675120"/>
            <a:ext cx="12192000" cy="27432"/>
          </a:xfrm>
          <a:prstGeom prst="rect">
            <a:avLst/>
          </a:prstGeom>
          <a:solidFill>
            <a:srgbClr val="C850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6" name="Picture 95" descr="4ecl_logo_from_site.png"/>
          <p:cNvPicPr>
            <a:picLocks noChangeAspect="1"/>
          </p:cNvPicPr>
          <p:nvPr/>
        </p:nvPicPr>
        <p:blipFill>
          <a:blip r:embed="rId4"/>
          <a:stretch>
            <a:fillRect/>
          </a:stretch>
        </p:blipFill>
        <p:spPr>
          <a:xfrm>
            <a:off x="4724400" y="1097280"/>
            <a:ext cx="2743200" cy="946403"/>
          </a:xfrm>
          <a:prstGeom prst="rect">
            <a:avLst/>
          </a:prstGeom>
        </p:spPr>
      </p:pic>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1"/>
                                        <p:tgtEl>
                                          <p:spTgt spid="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Diagram&#10;&#10;Description automatically generated" id="96" name="Google Shape;96;p14"/>
          <p:cNvPicPr preferRelativeResize="0"/>
          <p:nvPr/>
        </p:nvPicPr>
        <p:blipFill rotWithShape="1">
          <a:blip r:embed="rId3">
            <a:alphaModFix/>
          </a:blip>
          <a:srcRect b="0" l="0" r="0" t="0"/>
          <a:stretch/>
        </p:blipFill>
        <p:spPr>
          <a:xfrm>
            <a:off x="3366415" y="1251793"/>
            <a:ext cx="5459170" cy="5104557"/>
          </a:xfrm>
          <a:prstGeom prst="rect">
            <a:avLst/>
          </a:prstGeom>
          <a:noFill/>
          <a:ln>
            <a:noFill/>
          </a:ln>
        </p:spPr>
      </p:pic>
    </p:spTree>
  </p:cSld>
  <p:clrMapOvr>
    <a:masterClrMapping/>
  </p:clrMapOvr>
  <mc:AlternateContent>
    <mc:Choice Requires="p14">
      <p:transition spd="slow" p14:dur="32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txBox="1"/>
          <p:nvPr/>
        </p:nvSpPr>
        <p:spPr>
          <a:xfrm>
            <a:off x="3783715" y="5865550"/>
            <a:ext cx="4624566"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Information</a:t>
            </a:r>
            <a:r>
              <a:rPr b="0" i="0" lang="en-US" sz="24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0" i="0" lang="en-US" sz="2400" u="none" cap="none" strike="noStrike">
                <a:solidFill>
                  <a:schemeClr val="dk1"/>
                </a:solidFill>
                <a:latin typeface="Calibri"/>
                <a:ea typeface="Calibri"/>
                <a:cs typeface="Calibri"/>
                <a:sym typeface="Calibri"/>
              </a:rPr>
              <a:t>Ripples vs. Snowflakes</a:t>
            </a:r>
            <a:endParaRPr b="0" i="0" sz="1800" u="none" cap="none" strike="noStrike">
              <a:solidFill>
                <a:schemeClr val="dk1"/>
              </a:solidFill>
              <a:latin typeface="Calibri"/>
              <a:ea typeface="Calibri"/>
              <a:cs typeface="Calibri"/>
              <a:sym typeface="Calibri"/>
            </a:endParaRPr>
          </a:p>
        </p:txBody>
      </p:sp>
      <p:sp>
        <p:nvSpPr>
          <p:cNvPr id="104" name="Google Shape;10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05" name="Google Shape;105;p15"/>
          <p:cNvSpPr/>
          <p:nvPr/>
        </p:nvSpPr>
        <p:spPr>
          <a:xfrm>
            <a:off x="4100334" y="1650863"/>
            <a:ext cx="348098" cy="27184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106" name="Google Shape;106;p15"/>
          <p:cNvPicPr preferRelativeResize="0"/>
          <p:nvPr/>
        </p:nvPicPr>
        <p:blipFill rotWithShape="1">
          <a:blip r:embed="rId3">
            <a:alphaModFix/>
          </a:blip>
          <a:srcRect b="0" l="0" r="0" t="0"/>
          <a:stretch/>
        </p:blipFill>
        <p:spPr>
          <a:xfrm>
            <a:off x="3184109" y="1951324"/>
            <a:ext cx="5823781" cy="2955352"/>
          </a:xfrm>
          <a:prstGeom prst="rect">
            <a:avLst/>
          </a:prstGeom>
          <a:noFill/>
          <a:ln>
            <a:noFill/>
          </a:ln>
        </p:spPr>
      </p:pic>
      <p:pic>
        <p:nvPicPr>
          <p:cNvPr descr="Icon&#10;&#10;Description automatically generated" id="107" name="Google Shape;107;p15"/>
          <p:cNvPicPr preferRelativeResize="0"/>
          <p:nvPr/>
        </p:nvPicPr>
        <p:blipFill rotWithShape="1">
          <a:blip r:embed="rId4">
            <a:alphaModFix/>
          </a:blip>
          <a:srcRect b="0" l="0" r="0" t="0"/>
          <a:stretch/>
        </p:blipFill>
        <p:spPr>
          <a:xfrm>
            <a:off x="586581" y="949945"/>
            <a:ext cx="2381812" cy="2184112"/>
          </a:xfrm>
          <a:prstGeom prst="rect">
            <a:avLst/>
          </a:prstGeom>
          <a:noFill/>
          <a:ln>
            <a:noFill/>
          </a:ln>
        </p:spPr>
      </p:pic>
      <p:pic>
        <p:nvPicPr>
          <p:cNvPr descr="Icon&#10;&#10;Description automatically generated" id="108" name="Google Shape;108;p15"/>
          <p:cNvPicPr preferRelativeResize="0"/>
          <p:nvPr/>
        </p:nvPicPr>
        <p:blipFill rotWithShape="1">
          <a:blip r:embed="rId5">
            <a:alphaModFix/>
          </a:blip>
          <a:srcRect b="0" l="0" r="0" t="0"/>
          <a:stretch/>
        </p:blipFill>
        <p:spPr>
          <a:xfrm>
            <a:off x="420570" y="3529206"/>
            <a:ext cx="2547823" cy="2336344"/>
          </a:xfrm>
          <a:prstGeom prst="rect">
            <a:avLst/>
          </a:prstGeom>
          <a:noFill/>
          <a:ln>
            <a:noFill/>
          </a:ln>
        </p:spPr>
      </p:pic>
      <p:pic>
        <p:nvPicPr>
          <p:cNvPr descr="Icon&#10;&#10;Description automatically generated" id="109" name="Google Shape;109;p15"/>
          <p:cNvPicPr preferRelativeResize="0"/>
          <p:nvPr/>
        </p:nvPicPr>
        <p:blipFill rotWithShape="1">
          <a:blip r:embed="rId6">
            <a:alphaModFix/>
          </a:blip>
          <a:srcRect b="0" l="0" r="0" t="0"/>
          <a:stretch/>
        </p:blipFill>
        <p:spPr>
          <a:xfrm>
            <a:off x="9107450" y="3689411"/>
            <a:ext cx="2372800" cy="2175848"/>
          </a:xfrm>
          <a:prstGeom prst="rect">
            <a:avLst/>
          </a:prstGeom>
          <a:noFill/>
          <a:ln>
            <a:noFill/>
          </a:ln>
        </p:spPr>
      </p:pic>
      <p:pic>
        <p:nvPicPr>
          <p:cNvPr id="110" name="Google Shape;110;p15"/>
          <p:cNvPicPr preferRelativeResize="0"/>
          <p:nvPr/>
        </p:nvPicPr>
        <p:blipFill rotWithShape="1">
          <a:blip r:embed="rId7">
            <a:alphaModFix/>
          </a:blip>
          <a:srcRect b="0" l="0" r="0" t="0"/>
          <a:stretch/>
        </p:blipFill>
        <p:spPr>
          <a:xfrm>
            <a:off x="9259574" y="899797"/>
            <a:ext cx="2220676" cy="2359469"/>
          </a:xfrm>
          <a:prstGeom prst="rect">
            <a:avLst/>
          </a:prstGeom>
          <a:noFill/>
          <a:ln>
            <a:noFill/>
          </a:ln>
        </p:spPr>
      </p:pic>
      <p:sp>
        <p:nvSpPr>
          <p:cNvPr id="111" name="Google Shape;111;p15"/>
          <p:cNvSpPr txBox="1"/>
          <p:nvPr/>
        </p:nvSpPr>
        <p:spPr>
          <a:xfrm>
            <a:off x="2129148" y="1138158"/>
            <a:ext cx="79337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Calibri"/>
                <a:ea typeface="Calibri"/>
                <a:cs typeface="Calibri"/>
                <a:sym typeface="Calibri"/>
              </a:rPr>
              <a:t>'In and Out / Out and In’</a:t>
            </a:r>
            <a:r>
              <a:rPr b="0" i="0" lang="en-US" sz="2000" u="none" cap="none" strike="noStrike">
                <a:solidFill>
                  <a:schemeClr val="dk1"/>
                </a:solidFill>
                <a:latin typeface="Calibri"/>
                <a:ea typeface="Calibri"/>
                <a:cs typeface="Calibri"/>
                <a:sym typeface="Calibri"/>
              </a:rPr>
              <a:t> vs. </a:t>
            </a:r>
            <a:r>
              <a:rPr b="1" i="0" lang="en-US" sz="2000" u="none" cap="none" strike="noStrike">
                <a:solidFill>
                  <a:schemeClr val="dk1"/>
                </a:solidFill>
                <a:latin typeface="Calibri"/>
                <a:ea typeface="Calibri"/>
                <a:cs typeface="Calibri"/>
                <a:sym typeface="Calibri"/>
              </a:rPr>
              <a:t>‘Down and Up / Up and Down’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txBox="1"/>
          <p:nvPr/>
        </p:nvSpPr>
        <p:spPr>
          <a:xfrm>
            <a:off x="3783715" y="5865550"/>
            <a:ext cx="4624566"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Information</a:t>
            </a:r>
            <a:r>
              <a:rPr b="0" i="0" lang="en-US" sz="2400" u="none" cap="none" strike="noStrike">
                <a:solidFill>
                  <a:schemeClr val="dk1"/>
                </a:solidFill>
                <a:latin typeface="Calibri"/>
                <a:ea typeface="Calibri"/>
                <a:cs typeface="Calibri"/>
                <a:sym typeface="Calibri"/>
              </a:rPr>
              <a:t> </a:t>
            </a:r>
            <a:endParaRPr/>
          </a:p>
          <a:p>
            <a:pPr indent="0" lvl="0" marL="0" marR="0" rtl="0" algn="ctr">
              <a:spcBef>
                <a:spcPts val="0"/>
              </a:spcBef>
              <a:spcAft>
                <a:spcPts val="0"/>
              </a:spcAft>
              <a:buNone/>
            </a:pPr>
            <a:r>
              <a:rPr b="0" i="0" lang="en-US" sz="2400" u="none" cap="none" strike="noStrike">
                <a:solidFill>
                  <a:schemeClr val="dk1"/>
                </a:solidFill>
                <a:latin typeface="Calibri"/>
                <a:ea typeface="Calibri"/>
                <a:cs typeface="Calibri"/>
                <a:sym typeface="Calibri"/>
              </a:rPr>
              <a:t>Ripples vs. Snowflakes</a:t>
            </a:r>
            <a:endParaRPr/>
          </a:p>
          <a:p>
            <a:pPr indent="0" lvl="0" marL="0" marR="0" rtl="0" algn="ctr">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117" name="Google Shape;11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18" name="Google Shape;118;p16"/>
          <p:cNvSpPr/>
          <p:nvPr/>
        </p:nvSpPr>
        <p:spPr>
          <a:xfrm>
            <a:off x="4100334" y="1650863"/>
            <a:ext cx="348098" cy="27184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119" name="Google Shape;119;p16"/>
          <p:cNvPicPr preferRelativeResize="0"/>
          <p:nvPr/>
        </p:nvPicPr>
        <p:blipFill rotWithShape="1">
          <a:blip r:embed="rId3">
            <a:alphaModFix/>
          </a:blip>
          <a:srcRect b="0" l="0" r="0" t="0"/>
          <a:stretch/>
        </p:blipFill>
        <p:spPr>
          <a:xfrm>
            <a:off x="3184109" y="1951324"/>
            <a:ext cx="5823781" cy="2955352"/>
          </a:xfrm>
          <a:prstGeom prst="rect">
            <a:avLst/>
          </a:prstGeom>
          <a:noFill/>
          <a:ln>
            <a:noFill/>
          </a:ln>
        </p:spPr>
      </p:pic>
      <p:pic>
        <p:nvPicPr>
          <p:cNvPr id="120" name="Google Shape;120;p16"/>
          <p:cNvPicPr preferRelativeResize="0"/>
          <p:nvPr/>
        </p:nvPicPr>
        <p:blipFill rotWithShape="1">
          <a:blip r:embed="rId4">
            <a:alphaModFix/>
          </a:blip>
          <a:srcRect b="0" l="0" r="0" t="0"/>
          <a:stretch/>
        </p:blipFill>
        <p:spPr>
          <a:xfrm>
            <a:off x="774122" y="1013357"/>
            <a:ext cx="2002822" cy="2184112"/>
          </a:xfrm>
          <a:prstGeom prst="rect">
            <a:avLst/>
          </a:prstGeom>
          <a:noFill/>
          <a:ln>
            <a:noFill/>
          </a:ln>
        </p:spPr>
      </p:pic>
      <p:pic>
        <p:nvPicPr>
          <p:cNvPr id="121" name="Google Shape;121;p16"/>
          <p:cNvPicPr preferRelativeResize="0"/>
          <p:nvPr/>
        </p:nvPicPr>
        <p:blipFill rotWithShape="1">
          <a:blip r:embed="rId5">
            <a:alphaModFix/>
          </a:blip>
          <a:srcRect b="0" l="0" r="0" t="0"/>
          <a:stretch/>
        </p:blipFill>
        <p:spPr>
          <a:xfrm>
            <a:off x="623272" y="3529206"/>
            <a:ext cx="2142418" cy="2336344"/>
          </a:xfrm>
          <a:prstGeom prst="rect">
            <a:avLst/>
          </a:prstGeom>
          <a:noFill/>
          <a:ln>
            <a:noFill/>
          </a:ln>
        </p:spPr>
      </p:pic>
      <p:pic>
        <p:nvPicPr>
          <p:cNvPr id="122" name="Google Shape;122;p16"/>
          <p:cNvPicPr preferRelativeResize="0"/>
          <p:nvPr/>
        </p:nvPicPr>
        <p:blipFill rotWithShape="1">
          <a:blip r:embed="rId6">
            <a:alphaModFix/>
          </a:blip>
          <a:srcRect b="0" l="0" r="0" t="0"/>
          <a:stretch/>
        </p:blipFill>
        <p:spPr>
          <a:xfrm>
            <a:off x="9137931" y="3689411"/>
            <a:ext cx="2311838" cy="2175848"/>
          </a:xfrm>
          <a:prstGeom prst="rect">
            <a:avLst/>
          </a:prstGeom>
          <a:noFill/>
          <a:ln>
            <a:noFill/>
          </a:ln>
        </p:spPr>
      </p:pic>
      <p:pic>
        <p:nvPicPr>
          <p:cNvPr id="123" name="Google Shape;123;p16"/>
          <p:cNvPicPr preferRelativeResize="0"/>
          <p:nvPr/>
        </p:nvPicPr>
        <p:blipFill rotWithShape="1">
          <a:blip r:embed="rId7">
            <a:alphaModFix/>
          </a:blip>
          <a:srcRect b="0" l="0" r="0" t="0"/>
          <a:stretch/>
        </p:blipFill>
        <p:spPr>
          <a:xfrm>
            <a:off x="9286146" y="963209"/>
            <a:ext cx="2163623" cy="2359469"/>
          </a:xfrm>
          <a:prstGeom prst="rect">
            <a:avLst/>
          </a:prstGeom>
          <a:noFill/>
          <a:ln>
            <a:noFill/>
          </a:ln>
        </p:spPr>
      </p:pic>
      <p:sp>
        <p:nvSpPr>
          <p:cNvPr id="124" name="Google Shape;124;p16"/>
          <p:cNvSpPr txBox="1"/>
          <p:nvPr/>
        </p:nvSpPr>
        <p:spPr>
          <a:xfrm>
            <a:off x="2129148" y="1138158"/>
            <a:ext cx="79337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Calibri"/>
                <a:ea typeface="Calibri"/>
                <a:cs typeface="Calibri"/>
                <a:sym typeface="Calibri"/>
              </a:rPr>
              <a:t>'In and Out / Out and In’</a:t>
            </a:r>
            <a:r>
              <a:rPr b="0" i="0" lang="en-US" sz="2000" u="none" cap="none" strike="noStrike">
                <a:solidFill>
                  <a:schemeClr val="dk1"/>
                </a:solidFill>
                <a:latin typeface="Calibri"/>
                <a:ea typeface="Calibri"/>
                <a:cs typeface="Calibri"/>
                <a:sym typeface="Calibri"/>
              </a:rPr>
              <a:t> vs. </a:t>
            </a:r>
            <a:r>
              <a:rPr b="1" i="0" lang="en-US" sz="2000" u="none" cap="none" strike="noStrike">
                <a:solidFill>
                  <a:schemeClr val="dk1"/>
                </a:solidFill>
                <a:latin typeface="Calibri"/>
                <a:ea typeface="Calibri"/>
                <a:cs typeface="Calibri"/>
                <a:sym typeface="Calibri"/>
              </a:rPr>
              <a:t>‘Down and Up / Up and Down’</a:t>
            </a:r>
            <a:endParaRPr/>
          </a:p>
          <a:p>
            <a:pPr indent="0" lvl="0" marL="0" marR="0" rtl="0" algn="ctr">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7"/>
          <p:cNvSpPr txBox="1"/>
          <p:nvPr/>
        </p:nvSpPr>
        <p:spPr>
          <a:xfrm>
            <a:off x="3783715" y="5865550"/>
            <a:ext cx="4624566"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Information</a:t>
            </a:r>
            <a:r>
              <a:rPr b="0" i="0" lang="en-US" sz="2400" u="none" cap="none" strike="noStrike">
                <a:solidFill>
                  <a:schemeClr val="dk1"/>
                </a:solidFill>
                <a:latin typeface="Calibri"/>
                <a:ea typeface="Calibri"/>
                <a:cs typeface="Calibri"/>
                <a:sym typeface="Calibri"/>
              </a:rPr>
              <a:t> </a:t>
            </a:r>
            <a:endParaRPr/>
          </a:p>
          <a:p>
            <a:pPr indent="0" lvl="0" marL="0" marR="0" rtl="0" algn="ctr">
              <a:spcBef>
                <a:spcPts val="0"/>
              </a:spcBef>
              <a:spcAft>
                <a:spcPts val="0"/>
              </a:spcAft>
              <a:buNone/>
            </a:pPr>
            <a:r>
              <a:rPr b="0" i="0" lang="en-US" sz="2400" u="none" cap="none" strike="noStrike">
                <a:solidFill>
                  <a:schemeClr val="dk1"/>
                </a:solidFill>
                <a:latin typeface="Calibri"/>
                <a:ea typeface="Calibri"/>
                <a:cs typeface="Calibri"/>
                <a:sym typeface="Calibri"/>
              </a:rPr>
              <a:t>Ripples vs. Snowflakes</a:t>
            </a:r>
            <a:endParaRPr/>
          </a:p>
          <a:p>
            <a:pPr indent="0" lvl="0" marL="0" marR="0" rtl="0" algn="ctr">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130" name="Google Shape;13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31" name="Google Shape;131;p17"/>
          <p:cNvSpPr/>
          <p:nvPr/>
        </p:nvSpPr>
        <p:spPr>
          <a:xfrm>
            <a:off x="4100334" y="1650863"/>
            <a:ext cx="348098" cy="27184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132" name="Google Shape;132;p17"/>
          <p:cNvPicPr preferRelativeResize="0"/>
          <p:nvPr/>
        </p:nvPicPr>
        <p:blipFill rotWithShape="1">
          <a:blip r:embed="rId3">
            <a:alphaModFix/>
          </a:blip>
          <a:srcRect b="0" l="0" r="0" t="0"/>
          <a:stretch/>
        </p:blipFill>
        <p:spPr>
          <a:xfrm>
            <a:off x="3184109" y="1951324"/>
            <a:ext cx="5823781" cy="2955352"/>
          </a:xfrm>
          <a:prstGeom prst="rect">
            <a:avLst/>
          </a:prstGeom>
          <a:noFill/>
          <a:ln>
            <a:noFill/>
          </a:ln>
        </p:spPr>
      </p:pic>
      <p:pic>
        <p:nvPicPr>
          <p:cNvPr id="133" name="Google Shape;133;p17"/>
          <p:cNvPicPr preferRelativeResize="0"/>
          <p:nvPr/>
        </p:nvPicPr>
        <p:blipFill rotWithShape="1">
          <a:blip r:embed="rId4">
            <a:alphaModFix/>
          </a:blip>
          <a:srcRect b="0" l="0" r="0" t="0"/>
          <a:stretch/>
        </p:blipFill>
        <p:spPr>
          <a:xfrm>
            <a:off x="586580" y="949945"/>
            <a:ext cx="2381811" cy="2184112"/>
          </a:xfrm>
          <a:prstGeom prst="rect">
            <a:avLst/>
          </a:prstGeom>
          <a:noFill/>
          <a:ln>
            <a:noFill/>
          </a:ln>
        </p:spPr>
      </p:pic>
      <p:pic>
        <p:nvPicPr>
          <p:cNvPr id="134" name="Google Shape;134;p17"/>
          <p:cNvPicPr preferRelativeResize="0"/>
          <p:nvPr/>
        </p:nvPicPr>
        <p:blipFill rotWithShape="1">
          <a:blip r:embed="rId5">
            <a:alphaModFix/>
          </a:blip>
          <a:srcRect b="0" l="0" r="0" t="0"/>
          <a:stretch/>
        </p:blipFill>
        <p:spPr>
          <a:xfrm>
            <a:off x="595025" y="3529206"/>
            <a:ext cx="2198912" cy="2336344"/>
          </a:xfrm>
          <a:prstGeom prst="rect">
            <a:avLst/>
          </a:prstGeom>
          <a:noFill/>
          <a:ln>
            <a:noFill/>
          </a:ln>
        </p:spPr>
      </p:pic>
      <p:pic>
        <p:nvPicPr>
          <p:cNvPr id="135" name="Google Shape;135;p17"/>
          <p:cNvPicPr preferRelativeResize="0"/>
          <p:nvPr/>
        </p:nvPicPr>
        <p:blipFill rotWithShape="1">
          <a:blip r:embed="rId6">
            <a:alphaModFix/>
          </a:blip>
          <a:srcRect b="0" l="0" r="0" t="0"/>
          <a:stretch/>
        </p:blipFill>
        <p:spPr>
          <a:xfrm>
            <a:off x="9107450" y="3689411"/>
            <a:ext cx="2372799" cy="2175848"/>
          </a:xfrm>
          <a:prstGeom prst="rect">
            <a:avLst/>
          </a:prstGeom>
          <a:noFill/>
          <a:ln>
            <a:noFill/>
          </a:ln>
        </p:spPr>
      </p:pic>
      <p:pic>
        <p:nvPicPr>
          <p:cNvPr id="136" name="Google Shape;136;p17"/>
          <p:cNvPicPr preferRelativeResize="0"/>
          <p:nvPr/>
        </p:nvPicPr>
        <p:blipFill rotWithShape="1">
          <a:blip r:embed="rId7">
            <a:alphaModFix/>
          </a:blip>
          <a:srcRect b="0" l="0" r="0" t="0"/>
          <a:stretch/>
        </p:blipFill>
        <p:spPr>
          <a:xfrm>
            <a:off x="9259573" y="1061356"/>
            <a:ext cx="2220676" cy="2036351"/>
          </a:xfrm>
          <a:prstGeom prst="rect">
            <a:avLst/>
          </a:prstGeom>
          <a:noFill/>
          <a:ln>
            <a:noFill/>
          </a:ln>
        </p:spPr>
      </p:pic>
      <p:sp>
        <p:nvSpPr>
          <p:cNvPr id="137" name="Google Shape;137;p17"/>
          <p:cNvSpPr txBox="1"/>
          <p:nvPr/>
        </p:nvSpPr>
        <p:spPr>
          <a:xfrm>
            <a:off x="2129148" y="1138158"/>
            <a:ext cx="79337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Calibri"/>
                <a:ea typeface="Calibri"/>
                <a:cs typeface="Calibri"/>
                <a:sym typeface="Calibri"/>
              </a:rPr>
              <a:t>'In and Out / Out and In’</a:t>
            </a:r>
            <a:r>
              <a:rPr b="0" i="0" lang="en-US" sz="2000" u="none" cap="none" strike="noStrike">
                <a:solidFill>
                  <a:schemeClr val="dk1"/>
                </a:solidFill>
                <a:latin typeface="Calibri"/>
                <a:ea typeface="Calibri"/>
                <a:cs typeface="Calibri"/>
                <a:sym typeface="Calibri"/>
              </a:rPr>
              <a:t> vs. </a:t>
            </a:r>
            <a:r>
              <a:rPr b="1" i="0" lang="en-US" sz="2000" u="none" cap="none" strike="noStrike">
                <a:solidFill>
                  <a:schemeClr val="dk1"/>
                </a:solidFill>
                <a:latin typeface="Calibri"/>
                <a:ea typeface="Calibri"/>
                <a:cs typeface="Calibri"/>
                <a:sym typeface="Calibri"/>
              </a:rPr>
              <a:t>‘Down and Up / Up and Down'</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8"/>
          <p:cNvSpPr txBox="1"/>
          <p:nvPr/>
        </p:nvSpPr>
        <p:spPr>
          <a:xfrm>
            <a:off x="3783715" y="5865550"/>
            <a:ext cx="4624566"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Information</a:t>
            </a:r>
            <a:r>
              <a:rPr b="0" i="0" lang="en-US" sz="2400" u="none" cap="none" strike="noStrike">
                <a:solidFill>
                  <a:schemeClr val="dk1"/>
                </a:solidFill>
                <a:latin typeface="Calibri"/>
                <a:ea typeface="Calibri"/>
                <a:cs typeface="Calibri"/>
                <a:sym typeface="Calibri"/>
              </a:rPr>
              <a:t> </a:t>
            </a:r>
            <a:endParaRPr/>
          </a:p>
          <a:p>
            <a:pPr indent="0" lvl="0" marL="0" marR="0" rtl="0" algn="ctr">
              <a:spcBef>
                <a:spcPts val="0"/>
              </a:spcBef>
              <a:spcAft>
                <a:spcPts val="0"/>
              </a:spcAft>
              <a:buNone/>
            </a:pPr>
            <a:r>
              <a:rPr b="0" i="0" lang="en-US" sz="2400" u="none" cap="none" strike="noStrike">
                <a:solidFill>
                  <a:schemeClr val="dk1"/>
                </a:solidFill>
                <a:latin typeface="Calibri"/>
                <a:ea typeface="Calibri"/>
                <a:cs typeface="Calibri"/>
                <a:sym typeface="Calibri"/>
              </a:rPr>
              <a:t>Ripples vs. Snowflakes</a:t>
            </a:r>
            <a:endParaRPr/>
          </a:p>
          <a:p>
            <a:pPr indent="0" lvl="0" marL="0" marR="0" rtl="0" algn="ctr">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143" name="Google Shape;14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44" name="Google Shape;144;p18"/>
          <p:cNvSpPr/>
          <p:nvPr/>
        </p:nvSpPr>
        <p:spPr>
          <a:xfrm>
            <a:off x="4100334" y="1650863"/>
            <a:ext cx="348098" cy="27184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145" name="Google Shape;145;p18"/>
          <p:cNvPicPr preferRelativeResize="0"/>
          <p:nvPr/>
        </p:nvPicPr>
        <p:blipFill rotWithShape="1">
          <a:blip r:embed="rId3">
            <a:alphaModFix/>
          </a:blip>
          <a:srcRect b="0" l="0" r="0" t="0"/>
          <a:stretch/>
        </p:blipFill>
        <p:spPr>
          <a:xfrm>
            <a:off x="3184109" y="1951324"/>
            <a:ext cx="5823781" cy="2955352"/>
          </a:xfrm>
          <a:prstGeom prst="rect">
            <a:avLst/>
          </a:prstGeom>
          <a:noFill/>
          <a:ln>
            <a:noFill/>
          </a:ln>
        </p:spPr>
      </p:pic>
      <p:pic>
        <p:nvPicPr>
          <p:cNvPr id="146" name="Google Shape;146;p18"/>
          <p:cNvPicPr preferRelativeResize="0"/>
          <p:nvPr/>
        </p:nvPicPr>
        <p:blipFill rotWithShape="1">
          <a:blip r:embed="rId4">
            <a:alphaModFix/>
          </a:blip>
          <a:srcRect b="0" l="0" r="0" t="0"/>
          <a:stretch/>
        </p:blipFill>
        <p:spPr>
          <a:xfrm>
            <a:off x="623272" y="1019473"/>
            <a:ext cx="2320619" cy="2184112"/>
          </a:xfrm>
          <a:prstGeom prst="rect">
            <a:avLst/>
          </a:prstGeom>
          <a:noFill/>
          <a:ln>
            <a:noFill/>
          </a:ln>
        </p:spPr>
      </p:pic>
      <p:pic>
        <p:nvPicPr>
          <p:cNvPr id="147" name="Google Shape;147;p18"/>
          <p:cNvPicPr preferRelativeResize="0"/>
          <p:nvPr/>
        </p:nvPicPr>
        <p:blipFill rotWithShape="1">
          <a:blip r:embed="rId5">
            <a:alphaModFix/>
          </a:blip>
          <a:srcRect b="0" l="0" r="0" t="0"/>
          <a:stretch/>
        </p:blipFill>
        <p:spPr>
          <a:xfrm>
            <a:off x="623272" y="3529206"/>
            <a:ext cx="2142418" cy="2336344"/>
          </a:xfrm>
          <a:prstGeom prst="rect">
            <a:avLst/>
          </a:prstGeom>
          <a:noFill/>
          <a:ln>
            <a:noFill/>
          </a:ln>
        </p:spPr>
      </p:pic>
      <p:pic>
        <p:nvPicPr>
          <p:cNvPr id="148" name="Google Shape;148;p18"/>
          <p:cNvPicPr preferRelativeResize="0"/>
          <p:nvPr/>
        </p:nvPicPr>
        <p:blipFill rotWithShape="1">
          <a:blip r:embed="rId6">
            <a:alphaModFix/>
          </a:blip>
          <a:srcRect b="0" l="0" r="0" t="0"/>
          <a:stretch/>
        </p:blipFill>
        <p:spPr>
          <a:xfrm>
            <a:off x="9296228" y="3689411"/>
            <a:ext cx="1995244" cy="2175848"/>
          </a:xfrm>
          <a:prstGeom prst="rect">
            <a:avLst/>
          </a:prstGeom>
          <a:noFill/>
          <a:ln>
            <a:noFill/>
          </a:ln>
        </p:spPr>
      </p:pic>
      <p:pic>
        <p:nvPicPr>
          <p:cNvPr id="149" name="Google Shape;149;p18"/>
          <p:cNvPicPr preferRelativeResize="0"/>
          <p:nvPr/>
        </p:nvPicPr>
        <p:blipFill rotWithShape="1">
          <a:blip r:embed="rId7">
            <a:alphaModFix/>
          </a:blip>
          <a:srcRect b="0" l="0" r="0" t="0"/>
          <a:stretch/>
        </p:blipFill>
        <p:spPr>
          <a:xfrm>
            <a:off x="9294195" y="969325"/>
            <a:ext cx="2163623" cy="2359469"/>
          </a:xfrm>
          <a:prstGeom prst="rect">
            <a:avLst/>
          </a:prstGeom>
          <a:noFill/>
          <a:ln>
            <a:noFill/>
          </a:ln>
        </p:spPr>
      </p:pic>
      <p:sp>
        <p:nvSpPr>
          <p:cNvPr id="150" name="Google Shape;150;p18"/>
          <p:cNvSpPr txBox="1"/>
          <p:nvPr/>
        </p:nvSpPr>
        <p:spPr>
          <a:xfrm>
            <a:off x="2129148" y="1138158"/>
            <a:ext cx="79337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Calibri"/>
                <a:ea typeface="Calibri"/>
                <a:cs typeface="Calibri"/>
                <a:sym typeface="Calibri"/>
              </a:rPr>
              <a:t>'In and Out / Out and In’</a:t>
            </a:r>
            <a:r>
              <a:rPr b="0" i="0" lang="en-US" sz="2000" u="none" cap="none" strike="noStrike">
                <a:solidFill>
                  <a:schemeClr val="dk1"/>
                </a:solidFill>
                <a:latin typeface="Calibri"/>
                <a:ea typeface="Calibri"/>
                <a:cs typeface="Calibri"/>
                <a:sym typeface="Calibri"/>
              </a:rPr>
              <a:t> vs. </a:t>
            </a:r>
            <a:r>
              <a:rPr b="1" i="0" lang="en-US" sz="2000" u="none" cap="none" strike="noStrike">
                <a:solidFill>
                  <a:schemeClr val="dk1"/>
                </a:solidFill>
                <a:latin typeface="Calibri"/>
                <a:ea typeface="Calibri"/>
                <a:cs typeface="Calibri"/>
                <a:sym typeface="Calibri"/>
              </a:rPr>
              <a:t>‘Down and Up / Up and Down’</a:t>
            </a:r>
            <a:endParaRPr/>
          </a:p>
          <a:p>
            <a:pPr indent="0" lvl="0" marL="0" marR="0" rtl="0" algn="ctr">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9"/>
          <p:cNvSpPr txBox="1"/>
          <p:nvPr/>
        </p:nvSpPr>
        <p:spPr>
          <a:xfrm>
            <a:off x="3783715" y="5865550"/>
            <a:ext cx="4624566"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Information</a:t>
            </a:r>
            <a:r>
              <a:rPr b="0" i="0" lang="en-US" sz="2400" u="none" cap="none" strike="noStrike">
                <a:solidFill>
                  <a:schemeClr val="dk1"/>
                </a:solidFill>
                <a:latin typeface="Calibri"/>
                <a:ea typeface="Calibri"/>
                <a:cs typeface="Calibri"/>
                <a:sym typeface="Calibri"/>
              </a:rPr>
              <a:t> </a:t>
            </a:r>
            <a:endParaRPr/>
          </a:p>
          <a:p>
            <a:pPr indent="0" lvl="0" marL="0" marR="0" rtl="0" algn="ctr">
              <a:spcBef>
                <a:spcPts val="0"/>
              </a:spcBef>
              <a:spcAft>
                <a:spcPts val="0"/>
              </a:spcAft>
              <a:buNone/>
            </a:pPr>
            <a:r>
              <a:rPr b="0" i="0" lang="en-US" sz="2400" u="none" cap="none" strike="noStrike">
                <a:solidFill>
                  <a:schemeClr val="dk1"/>
                </a:solidFill>
                <a:latin typeface="Calibri"/>
                <a:ea typeface="Calibri"/>
                <a:cs typeface="Calibri"/>
                <a:sym typeface="Calibri"/>
              </a:rPr>
              <a:t>Ripples vs. Snowflakes</a:t>
            </a:r>
            <a:endParaRPr/>
          </a:p>
          <a:p>
            <a:pPr indent="0" lvl="0" marL="0" marR="0" rtl="0" algn="ctr">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156" name="Google Shape;156;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57" name="Google Shape;157;p19"/>
          <p:cNvSpPr/>
          <p:nvPr/>
        </p:nvSpPr>
        <p:spPr>
          <a:xfrm>
            <a:off x="4100334" y="1650863"/>
            <a:ext cx="348098" cy="27184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158" name="Google Shape;158;p19"/>
          <p:cNvPicPr preferRelativeResize="0"/>
          <p:nvPr/>
        </p:nvPicPr>
        <p:blipFill rotWithShape="1">
          <a:blip r:embed="rId3">
            <a:alphaModFix/>
          </a:blip>
          <a:srcRect b="0" l="0" r="0" t="0"/>
          <a:stretch/>
        </p:blipFill>
        <p:spPr>
          <a:xfrm>
            <a:off x="3184109" y="1951324"/>
            <a:ext cx="5823781" cy="2955352"/>
          </a:xfrm>
          <a:prstGeom prst="rect">
            <a:avLst/>
          </a:prstGeom>
          <a:noFill/>
          <a:ln>
            <a:noFill/>
          </a:ln>
        </p:spPr>
      </p:pic>
      <p:pic>
        <p:nvPicPr>
          <p:cNvPr descr="Icon&#10;&#10;Description automatically generated" id="159" name="Google Shape;159;p19"/>
          <p:cNvPicPr preferRelativeResize="0"/>
          <p:nvPr/>
        </p:nvPicPr>
        <p:blipFill rotWithShape="1">
          <a:blip r:embed="rId4">
            <a:alphaModFix/>
          </a:blip>
          <a:srcRect b="0" l="0" r="0" t="0"/>
          <a:stretch/>
        </p:blipFill>
        <p:spPr>
          <a:xfrm>
            <a:off x="586581" y="965593"/>
            <a:ext cx="2381812" cy="2184112"/>
          </a:xfrm>
          <a:prstGeom prst="rect">
            <a:avLst/>
          </a:prstGeom>
          <a:noFill/>
          <a:ln>
            <a:noFill/>
          </a:ln>
        </p:spPr>
      </p:pic>
      <p:pic>
        <p:nvPicPr>
          <p:cNvPr descr="Icon&#10;&#10;Description automatically generated" id="160" name="Google Shape;160;p19"/>
          <p:cNvPicPr preferRelativeResize="0"/>
          <p:nvPr/>
        </p:nvPicPr>
        <p:blipFill rotWithShape="1">
          <a:blip r:embed="rId5">
            <a:alphaModFix/>
          </a:blip>
          <a:srcRect b="0" l="0" r="0" t="0"/>
          <a:stretch/>
        </p:blipFill>
        <p:spPr>
          <a:xfrm>
            <a:off x="420570" y="3529206"/>
            <a:ext cx="2547823" cy="2336344"/>
          </a:xfrm>
          <a:prstGeom prst="rect">
            <a:avLst/>
          </a:prstGeom>
          <a:noFill/>
          <a:ln>
            <a:noFill/>
          </a:ln>
        </p:spPr>
      </p:pic>
      <p:pic>
        <p:nvPicPr>
          <p:cNvPr descr="Icon&#10;&#10;Description automatically generated" id="161" name="Google Shape;161;p19"/>
          <p:cNvPicPr preferRelativeResize="0"/>
          <p:nvPr/>
        </p:nvPicPr>
        <p:blipFill rotWithShape="1">
          <a:blip r:embed="rId6">
            <a:alphaModFix/>
          </a:blip>
          <a:srcRect b="0" l="0" r="0" t="0"/>
          <a:stretch/>
        </p:blipFill>
        <p:spPr>
          <a:xfrm>
            <a:off x="9107450" y="3689411"/>
            <a:ext cx="2372800" cy="2175848"/>
          </a:xfrm>
          <a:prstGeom prst="rect">
            <a:avLst/>
          </a:prstGeom>
          <a:noFill/>
          <a:ln>
            <a:noFill/>
          </a:ln>
        </p:spPr>
      </p:pic>
      <p:pic>
        <p:nvPicPr>
          <p:cNvPr id="162" name="Google Shape;162;p19"/>
          <p:cNvPicPr preferRelativeResize="0"/>
          <p:nvPr/>
        </p:nvPicPr>
        <p:blipFill rotWithShape="1">
          <a:blip r:embed="rId7">
            <a:alphaModFix/>
          </a:blip>
          <a:srcRect b="0" l="0" r="0" t="0"/>
          <a:stretch/>
        </p:blipFill>
        <p:spPr>
          <a:xfrm>
            <a:off x="9259574" y="915445"/>
            <a:ext cx="2220676" cy="2359469"/>
          </a:xfrm>
          <a:prstGeom prst="rect">
            <a:avLst/>
          </a:prstGeom>
          <a:noFill/>
          <a:ln>
            <a:noFill/>
          </a:ln>
        </p:spPr>
      </p:pic>
      <p:sp>
        <p:nvSpPr>
          <p:cNvPr id="163" name="Google Shape;163;p19"/>
          <p:cNvSpPr txBox="1"/>
          <p:nvPr/>
        </p:nvSpPr>
        <p:spPr>
          <a:xfrm>
            <a:off x="2129148" y="1138158"/>
            <a:ext cx="79337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Calibri"/>
                <a:ea typeface="Calibri"/>
                <a:cs typeface="Calibri"/>
                <a:sym typeface="Calibri"/>
              </a:rPr>
              <a:t>'In and Out / Out and In’</a:t>
            </a:r>
            <a:r>
              <a:rPr b="0" i="0" lang="en-US" sz="2000" u="none" cap="none" strike="noStrike">
                <a:solidFill>
                  <a:schemeClr val="dk1"/>
                </a:solidFill>
                <a:latin typeface="Calibri"/>
                <a:ea typeface="Calibri"/>
                <a:cs typeface="Calibri"/>
                <a:sym typeface="Calibri"/>
              </a:rPr>
              <a:t> vs. </a:t>
            </a:r>
            <a:r>
              <a:rPr b="1" i="0" lang="en-US" sz="2000" u="none" cap="none" strike="noStrike">
                <a:solidFill>
                  <a:schemeClr val="dk1"/>
                </a:solidFill>
                <a:latin typeface="Calibri"/>
                <a:ea typeface="Calibri"/>
                <a:cs typeface="Calibri"/>
                <a:sym typeface="Calibri"/>
              </a:rPr>
              <a:t>‘Down and Up / Up and Down’</a:t>
            </a:r>
            <a:endParaRPr/>
          </a:p>
          <a:p>
            <a:pPr indent="0" lvl="0" marL="0" marR="0" rtl="0" algn="ctr">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0"/>
          <p:cNvSpPr txBox="1"/>
          <p:nvPr/>
        </p:nvSpPr>
        <p:spPr>
          <a:xfrm>
            <a:off x="3783715" y="5865550"/>
            <a:ext cx="4624566"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Information</a:t>
            </a:r>
            <a:r>
              <a:rPr b="0" i="0" lang="en-US" sz="2400" u="none" cap="none" strike="noStrike">
                <a:solidFill>
                  <a:schemeClr val="dk1"/>
                </a:solidFill>
                <a:latin typeface="Calibri"/>
                <a:ea typeface="Calibri"/>
                <a:cs typeface="Calibri"/>
                <a:sym typeface="Calibri"/>
              </a:rPr>
              <a:t> </a:t>
            </a:r>
            <a:endParaRPr/>
          </a:p>
          <a:p>
            <a:pPr indent="0" lvl="0" marL="0" marR="0" rtl="0" algn="ctr">
              <a:spcBef>
                <a:spcPts val="0"/>
              </a:spcBef>
              <a:spcAft>
                <a:spcPts val="0"/>
              </a:spcAft>
              <a:buNone/>
            </a:pPr>
            <a:r>
              <a:rPr b="0" i="0" lang="en-US" sz="2400" u="none" cap="none" strike="noStrike">
                <a:solidFill>
                  <a:schemeClr val="dk1"/>
                </a:solidFill>
                <a:latin typeface="Calibri"/>
                <a:ea typeface="Calibri"/>
                <a:cs typeface="Calibri"/>
                <a:sym typeface="Calibri"/>
              </a:rPr>
              <a:t>Ripples vs. Snowflakes</a:t>
            </a:r>
            <a:endParaRPr/>
          </a:p>
          <a:p>
            <a:pPr indent="0" lvl="0" marL="0" marR="0" rtl="0" algn="ctr">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169" name="Google Shape;169;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70" name="Google Shape;170;p20"/>
          <p:cNvSpPr/>
          <p:nvPr/>
        </p:nvSpPr>
        <p:spPr>
          <a:xfrm>
            <a:off x="4100334" y="1650863"/>
            <a:ext cx="348098" cy="27184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171" name="Google Shape;171;p20"/>
          <p:cNvPicPr preferRelativeResize="0"/>
          <p:nvPr/>
        </p:nvPicPr>
        <p:blipFill rotWithShape="1">
          <a:blip r:embed="rId3">
            <a:alphaModFix/>
          </a:blip>
          <a:srcRect b="0" l="0" r="0" t="0"/>
          <a:stretch/>
        </p:blipFill>
        <p:spPr>
          <a:xfrm>
            <a:off x="3184109" y="1951324"/>
            <a:ext cx="5823781" cy="2955352"/>
          </a:xfrm>
          <a:prstGeom prst="rect">
            <a:avLst/>
          </a:prstGeom>
          <a:noFill/>
          <a:ln>
            <a:noFill/>
          </a:ln>
        </p:spPr>
      </p:pic>
      <p:pic>
        <p:nvPicPr>
          <p:cNvPr id="172" name="Google Shape;172;p20"/>
          <p:cNvPicPr preferRelativeResize="0"/>
          <p:nvPr/>
        </p:nvPicPr>
        <p:blipFill rotWithShape="1">
          <a:blip r:embed="rId4">
            <a:alphaModFix/>
          </a:blip>
          <a:srcRect b="0" l="0" r="0" t="0"/>
          <a:stretch/>
        </p:blipFill>
        <p:spPr>
          <a:xfrm>
            <a:off x="774122" y="1040738"/>
            <a:ext cx="2002822" cy="2184112"/>
          </a:xfrm>
          <a:prstGeom prst="rect">
            <a:avLst/>
          </a:prstGeom>
          <a:noFill/>
          <a:ln>
            <a:noFill/>
          </a:ln>
        </p:spPr>
      </p:pic>
      <p:pic>
        <p:nvPicPr>
          <p:cNvPr id="173" name="Google Shape;173;p20"/>
          <p:cNvPicPr preferRelativeResize="0"/>
          <p:nvPr/>
        </p:nvPicPr>
        <p:blipFill rotWithShape="1">
          <a:blip r:embed="rId5">
            <a:alphaModFix/>
          </a:blip>
          <a:srcRect b="0" l="0" r="0" t="0"/>
          <a:stretch/>
        </p:blipFill>
        <p:spPr>
          <a:xfrm>
            <a:off x="623272" y="3529206"/>
            <a:ext cx="2142418" cy="2336344"/>
          </a:xfrm>
          <a:prstGeom prst="rect">
            <a:avLst/>
          </a:prstGeom>
          <a:noFill/>
          <a:ln>
            <a:noFill/>
          </a:ln>
        </p:spPr>
      </p:pic>
      <p:pic>
        <p:nvPicPr>
          <p:cNvPr id="174" name="Google Shape;174;p20"/>
          <p:cNvPicPr preferRelativeResize="0"/>
          <p:nvPr/>
        </p:nvPicPr>
        <p:blipFill rotWithShape="1">
          <a:blip r:embed="rId6">
            <a:alphaModFix/>
          </a:blip>
          <a:srcRect b="0" l="0" r="0" t="0"/>
          <a:stretch/>
        </p:blipFill>
        <p:spPr>
          <a:xfrm>
            <a:off x="9137931" y="3689411"/>
            <a:ext cx="2311838" cy="2175848"/>
          </a:xfrm>
          <a:prstGeom prst="rect">
            <a:avLst/>
          </a:prstGeom>
          <a:noFill/>
          <a:ln>
            <a:noFill/>
          </a:ln>
        </p:spPr>
      </p:pic>
      <p:pic>
        <p:nvPicPr>
          <p:cNvPr id="175" name="Google Shape;175;p20"/>
          <p:cNvPicPr preferRelativeResize="0"/>
          <p:nvPr/>
        </p:nvPicPr>
        <p:blipFill rotWithShape="1">
          <a:blip r:embed="rId7">
            <a:alphaModFix/>
          </a:blip>
          <a:srcRect b="0" l="0" r="0" t="0"/>
          <a:stretch/>
        </p:blipFill>
        <p:spPr>
          <a:xfrm>
            <a:off x="9286146" y="969325"/>
            <a:ext cx="2163623" cy="2359469"/>
          </a:xfrm>
          <a:prstGeom prst="rect">
            <a:avLst/>
          </a:prstGeom>
          <a:noFill/>
          <a:ln>
            <a:noFill/>
          </a:ln>
        </p:spPr>
      </p:pic>
      <p:sp>
        <p:nvSpPr>
          <p:cNvPr id="176" name="Google Shape;176;p20"/>
          <p:cNvSpPr txBox="1"/>
          <p:nvPr/>
        </p:nvSpPr>
        <p:spPr>
          <a:xfrm>
            <a:off x="2129148" y="1138158"/>
            <a:ext cx="79337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Calibri"/>
                <a:ea typeface="Calibri"/>
                <a:cs typeface="Calibri"/>
                <a:sym typeface="Calibri"/>
              </a:rPr>
              <a:t>'In and Out / Out and In’</a:t>
            </a:r>
            <a:r>
              <a:rPr b="0" i="0" lang="en-US" sz="2000" u="none" cap="none" strike="noStrike">
                <a:solidFill>
                  <a:schemeClr val="dk1"/>
                </a:solidFill>
                <a:latin typeface="Calibri"/>
                <a:ea typeface="Calibri"/>
                <a:cs typeface="Calibri"/>
                <a:sym typeface="Calibri"/>
              </a:rPr>
              <a:t> vs. </a:t>
            </a:r>
            <a:r>
              <a:rPr b="1" i="0" lang="en-US" sz="2000" u="none" cap="none" strike="noStrike">
                <a:solidFill>
                  <a:schemeClr val="dk1"/>
                </a:solidFill>
                <a:latin typeface="Calibri"/>
                <a:ea typeface="Calibri"/>
                <a:cs typeface="Calibri"/>
                <a:sym typeface="Calibri"/>
              </a:rPr>
              <a:t>‘Down and Up / Up and Down’</a:t>
            </a:r>
            <a:endParaRPr/>
          </a:p>
          <a:p>
            <a:pPr indent="0" lvl="0" marL="0" marR="0" rtl="0" algn="ctr">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1"/>
          <p:cNvSpPr txBox="1"/>
          <p:nvPr/>
        </p:nvSpPr>
        <p:spPr>
          <a:xfrm>
            <a:off x="3783715" y="5865550"/>
            <a:ext cx="4624566"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Information</a:t>
            </a:r>
            <a:r>
              <a:rPr b="0" i="0" lang="en-US" sz="2400" u="none" cap="none" strike="noStrike">
                <a:solidFill>
                  <a:schemeClr val="dk1"/>
                </a:solidFill>
                <a:latin typeface="Calibri"/>
                <a:ea typeface="Calibri"/>
                <a:cs typeface="Calibri"/>
                <a:sym typeface="Calibri"/>
              </a:rPr>
              <a:t> </a:t>
            </a:r>
            <a:endParaRPr/>
          </a:p>
          <a:p>
            <a:pPr indent="0" lvl="0" marL="0" marR="0" rtl="0" algn="ctr">
              <a:spcBef>
                <a:spcPts val="0"/>
              </a:spcBef>
              <a:spcAft>
                <a:spcPts val="0"/>
              </a:spcAft>
              <a:buNone/>
            </a:pPr>
            <a:r>
              <a:rPr b="0" i="0" lang="en-US" sz="2400" u="none" cap="none" strike="noStrike">
                <a:solidFill>
                  <a:schemeClr val="dk1"/>
                </a:solidFill>
                <a:latin typeface="Calibri"/>
                <a:ea typeface="Calibri"/>
                <a:cs typeface="Calibri"/>
                <a:sym typeface="Calibri"/>
              </a:rPr>
              <a:t>Ripples vs. Snowflakes</a:t>
            </a:r>
            <a:endParaRPr/>
          </a:p>
          <a:p>
            <a:pPr indent="0" lvl="0" marL="0" marR="0" rtl="0" algn="ctr">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182" name="Google Shape;182;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83" name="Google Shape;183;p21"/>
          <p:cNvSpPr/>
          <p:nvPr/>
        </p:nvSpPr>
        <p:spPr>
          <a:xfrm>
            <a:off x="4100334" y="1650863"/>
            <a:ext cx="348098" cy="27184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184" name="Google Shape;184;p21"/>
          <p:cNvPicPr preferRelativeResize="0"/>
          <p:nvPr/>
        </p:nvPicPr>
        <p:blipFill rotWithShape="1">
          <a:blip r:embed="rId3">
            <a:alphaModFix/>
          </a:blip>
          <a:srcRect b="0" l="0" r="0" t="0"/>
          <a:stretch/>
        </p:blipFill>
        <p:spPr>
          <a:xfrm>
            <a:off x="3184109" y="1951324"/>
            <a:ext cx="5823781" cy="2955352"/>
          </a:xfrm>
          <a:prstGeom prst="rect">
            <a:avLst/>
          </a:prstGeom>
          <a:noFill/>
          <a:ln>
            <a:noFill/>
          </a:ln>
        </p:spPr>
      </p:pic>
      <p:pic>
        <p:nvPicPr>
          <p:cNvPr id="185" name="Google Shape;185;p21"/>
          <p:cNvPicPr preferRelativeResize="0"/>
          <p:nvPr/>
        </p:nvPicPr>
        <p:blipFill rotWithShape="1">
          <a:blip r:embed="rId4">
            <a:alphaModFix/>
          </a:blip>
          <a:srcRect b="0" l="0" r="0" t="0"/>
          <a:stretch/>
        </p:blipFill>
        <p:spPr>
          <a:xfrm>
            <a:off x="586581" y="965593"/>
            <a:ext cx="2381811" cy="2184112"/>
          </a:xfrm>
          <a:prstGeom prst="rect">
            <a:avLst/>
          </a:prstGeom>
          <a:noFill/>
          <a:ln>
            <a:noFill/>
          </a:ln>
        </p:spPr>
      </p:pic>
      <p:pic>
        <p:nvPicPr>
          <p:cNvPr id="186" name="Google Shape;186;p21"/>
          <p:cNvPicPr preferRelativeResize="0"/>
          <p:nvPr/>
        </p:nvPicPr>
        <p:blipFill rotWithShape="1">
          <a:blip r:embed="rId5">
            <a:alphaModFix/>
          </a:blip>
          <a:srcRect b="0" l="0" r="0" t="0"/>
          <a:stretch/>
        </p:blipFill>
        <p:spPr>
          <a:xfrm>
            <a:off x="595025" y="3529206"/>
            <a:ext cx="2198912" cy="2336344"/>
          </a:xfrm>
          <a:prstGeom prst="rect">
            <a:avLst/>
          </a:prstGeom>
          <a:noFill/>
          <a:ln>
            <a:noFill/>
          </a:ln>
        </p:spPr>
      </p:pic>
      <p:pic>
        <p:nvPicPr>
          <p:cNvPr id="187" name="Google Shape;187;p21"/>
          <p:cNvPicPr preferRelativeResize="0"/>
          <p:nvPr/>
        </p:nvPicPr>
        <p:blipFill rotWithShape="1">
          <a:blip r:embed="rId6">
            <a:alphaModFix/>
          </a:blip>
          <a:srcRect b="0" l="0" r="0" t="0"/>
          <a:stretch/>
        </p:blipFill>
        <p:spPr>
          <a:xfrm>
            <a:off x="9107450" y="3689411"/>
            <a:ext cx="2372799" cy="2175848"/>
          </a:xfrm>
          <a:prstGeom prst="rect">
            <a:avLst/>
          </a:prstGeom>
          <a:noFill/>
          <a:ln>
            <a:noFill/>
          </a:ln>
        </p:spPr>
      </p:pic>
      <p:pic>
        <p:nvPicPr>
          <p:cNvPr id="188" name="Google Shape;188;p21"/>
          <p:cNvPicPr preferRelativeResize="0"/>
          <p:nvPr/>
        </p:nvPicPr>
        <p:blipFill rotWithShape="1">
          <a:blip r:embed="rId7">
            <a:alphaModFix/>
          </a:blip>
          <a:srcRect b="0" l="0" r="0" t="0"/>
          <a:stretch/>
        </p:blipFill>
        <p:spPr>
          <a:xfrm>
            <a:off x="9259574" y="970679"/>
            <a:ext cx="2220676" cy="2036351"/>
          </a:xfrm>
          <a:prstGeom prst="rect">
            <a:avLst/>
          </a:prstGeom>
          <a:noFill/>
          <a:ln>
            <a:noFill/>
          </a:ln>
        </p:spPr>
      </p:pic>
      <p:sp>
        <p:nvSpPr>
          <p:cNvPr id="189" name="Google Shape;189;p21"/>
          <p:cNvSpPr txBox="1"/>
          <p:nvPr/>
        </p:nvSpPr>
        <p:spPr>
          <a:xfrm>
            <a:off x="2129148" y="1138158"/>
            <a:ext cx="79337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Calibri"/>
                <a:ea typeface="Calibri"/>
                <a:cs typeface="Calibri"/>
                <a:sym typeface="Calibri"/>
              </a:rPr>
              <a:t>'In and Out / Out and In’</a:t>
            </a:r>
            <a:r>
              <a:rPr b="0" i="0" lang="en-US" sz="2000" u="none" cap="none" strike="noStrike">
                <a:solidFill>
                  <a:schemeClr val="dk1"/>
                </a:solidFill>
                <a:latin typeface="Calibri"/>
                <a:ea typeface="Calibri"/>
                <a:cs typeface="Calibri"/>
                <a:sym typeface="Calibri"/>
              </a:rPr>
              <a:t> vs. </a:t>
            </a:r>
            <a:r>
              <a:rPr b="1" i="0" lang="en-US" sz="2000" u="none" cap="none" strike="noStrike">
                <a:solidFill>
                  <a:schemeClr val="dk1"/>
                </a:solidFill>
                <a:latin typeface="Calibri"/>
                <a:ea typeface="Calibri"/>
                <a:cs typeface="Calibri"/>
                <a:sym typeface="Calibri"/>
              </a:rPr>
              <a:t>‘Down and Up / Up and Down’</a:t>
            </a:r>
            <a:endParaRPr/>
          </a:p>
          <a:p>
            <a:pPr indent="0" lvl="0" marL="0" marR="0" rtl="0" algn="ctr">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2"/>
          <p:cNvSpPr txBox="1"/>
          <p:nvPr/>
        </p:nvSpPr>
        <p:spPr>
          <a:xfrm>
            <a:off x="3783715" y="5865550"/>
            <a:ext cx="4624566"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Information</a:t>
            </a:r>
            <a:r>
              <a:rPr b="0" i="0" lang="en-US" sz="2400" u="none" cap="none" strike="noStrike">
                <a:solidFill>
                  <a:schemeClr val="dk1"/>
                </a:solidFill>
                <a:latin typeface="Calibri"/>
                <a:ea typeface="Calibri"/>
                <a:cs typeface="Calibri"/>
                <a:sym typeface="Calibri"/>
              </a:rPr>
              <a:t> </a:t>
            </a:r>
            <a:endParaRPr/>
          </a:p>
          <a:p>
            <a:pPr indent="0" lvl="0" marL="0" marR="0" rtl="0" algn="ctr">
              <a:spcBef>
                <a:spcPts val="0"/>
              </a:spcBef>
              <a:spcAft>
                <a:spcPts val="0"/>
              </a:spcAft>
              <a:buNone/>
            </a:pPr>
            <a:r>
              <a:rPr b="0" i="0" lang="en-US" sz="2400" u="none" cap="none" strike="noStrike">
                <a:solidFill>
                  <a:schemeClr val="dk1"/>
                </a:solidFill>
                <a:latin typeface="Calibri"/>
                <a:ea typeface="Calibri"/>
                <a:cs typeface="Calibri"/>
                <a:sym typeface="Calibri"/>
              </a:rPr>
              <a:t>Ripples vs. Snowflakes</a:t>
            </a:r>
            <a:endParaRPr/>
          </a:p>
          <a:p>
            <a:pPr indent="0" lvl="0" marL="0" marR="0" rtl="0" algn="ctr">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195" name="Google Shape;19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96" name="Google Shape;196;p22"/>
          <p:cNvSpPr/>
          <p:nvPr/>
        </p:nvSpPr>
        <p:spPr>
          <a:xfrm>
            <a:off x="4100334" y="1650863"/>
            <a:ext cx="348098" cy="27184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197" name="Google Shape;197;p22"/>
          <p:cNvPicPr preferRelativeResize="0"/>
          <p:nvPr/>
        </p:nvPicPr>
        <p:blipFill rotWithShape="1">
          <a:blip r:embed="rId3">
            <a:alphaModFix/>
          </a:blip>
          <a:srcRect b="0" l="0" r="0" t="0"/>
          <a:stretch/>
        </p:blipFill>
        <p:spPr>
          <a:xfrm>
            <a:off x="3184109" y="1951324"/>
            <a:ext cx="5823781" cy="2955352"/>
          </a:xfrm>
          <a:prstGeom prst="rect">
            <a:avLst/>
          </a:prstGeom>
          <a:noFill/>
          <a:ln>
            <a:noFill/>
          </a:ln>
        </p:spPr>
      </p:pic>
      <p:pic>
        <p:nvPicPr>
          <p:cNvPr id="198" name="Google Shape;198;p22"/>
          <p:cNvPicPr preferRelativeResize="0"/>
          <p:nvPr/>
        </p:nvPicPr>
        <p:blipFill rotWithShape="1">
          <a:blip r:embed="rId4">
            <a:alphaModFix/>
          </a:blip>
          <a:srcRect b="0" l="0" r="0" t="0"/>
          <a:stretch/>
        </p:blipFill>
        <p:spPr>
          <a:xfrm>
            <a:off x="617177" y="1071918"/>
            <a:ext cx="2320619" cy="2184112"/>
          </a:xfrm>
          <a:prstGeom prst="rect">
            <a:avLst/>
          </a:prstGeom>
          <a:noFill/>
          <a:ln>
            <a:noFill/>
          </a:ln>
        </p:spPr>
      </p:pic>
      <p:pic>
        <p:nvPicPr>
          <p:cNvPr id="199" name="Google Shape;199;p22"/>
          <p:cNvPicPr preferRelativeResize="0"/>
          <p:nvPr/>
        </p:nvPicPr>
        <p:blipFill rotWithShape="1">
          <a:blip r:embed="rId5">
            <a:alphaModFix/>
          </a:blip>
          <a:srcRect b="0" l="0" r="0" t="0"/>
          <a:stretch/>
        </p:blipFill>
        <p:spPr>
          <a:xfrm>
            <a:off x="623272" y="3529206"/>
            <a:ext cx="2142418" cy="2336344"/>
          </a:xfrm>
          <a:prstGeom prst="rect">
            <a:avLst/>
          </a:prstGeom>
          <a:noFill/>
          <a:ln>
            <a:noFill/>
          </a:ln>
        </p:spPr>
      </p:pic>
      <p:pic>
        <p:nvPicPr>
          <p:cNvPr id="200" name="Google Shape;200;p22"/>
          <p:cNvPicPr preferRelativeResize="0"/>
          <p:nvPr/>
        </p:nvPicPr>
        <p:blipFill rotWithShape="1">
          <a:blip r:embed="rId6">
            <a:alphaModFix/>
          </a:blip>
          <a:srcRect b="0" l="0" r="0" t="0"/>
          <a:stretch/>
        </p:blipFill>
        <p:spPr>
          <a:xfrm>
            <a:off x="9296228" y="3689411"/>
            <a:ext cx="1995244" cy="2175848"/>
          </a:xfrm>
          <a:prstGeom prst="rect">
            <a:avLst/>
          </a:prstGeom>
          <a:noFill/>
          <a:ln>
            <a:noFill/>
          </a:ln>
        </p:spPr>
      </p:pic>
      <p:pic>
        <p:nvPicPr>
          <p:cNvPr id="201" name="Google Shape;201;p22"/>
          <p:cNvPicPr preferRelativeResize="0"/>
          <p:nvPr/>
        </p:nvPicPr>
        <p:blipFill rotWithShape="1">
          <a:blip r:embed="rId7">
            <a:alphaModFix/>
          </a:blip>
          <a:srcRect b="0" l="0" r="0" t="0"/>
          <a:stretch/>
        </p:blipFill>
        <p:spPr>
          <a:xfrm>
            <a:off x="9288100" y="1021770"/>
            <a:ext cx="2163623" cy="2359469"/>
          </a:xfrm>
          <a:prstGeom prst="rect">
            <a:avLst/>
          </a:prstGeom>
          <a:noFill/>
          <a:ln>
            <a:noFill/>
          </a:ln>
        </p:spPr>
      </p:pic>
      <p:sp>
        <p:nvSpPr>
          <p:cNvPr id="202" name="Google Shape;202;p22"/>
          <p:cNvSpPr txBox="1"/>
          <p:nvPr/>
        </p:nvSpPr>
        <p:spPr>
          <a:xfrm>
            <a:off x="2129148" y="1138158"/>
            <a:ext cx="79337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Calibri"/>
                <a:ea typeface="Calibri"/>
                <a:cs typeface="Calibri"/>
                <a:sym typeface="Calibri"/>
              </a:rPr>
              <a:t>'In and Out / Out and In’</a:t>
            </a:r>
            <a:r>
              <a:rPr b="0" i="0" lang="en-US" sz="2000" u="none" cap="none" strike="noStrike">
                <a:solidFill>
                  <a:schemeClr val="dk1"/>
                </a:solidFill>
                <a:latin typeface="Calibri"/>
                <a:ea typeface="Calibri"/>
                <a:cs typeface="Calibri"/>
                <a:sym typeface="Calibri"/>
              </a:rPr>
              <a:t> vs. </a:t>
            </a:r>
            <a:r>
              <a:rPr b="1" i="0" lang="en-US" sz="2000" u="none" cap="none" strike="noStrike">
                <a:solidFill>
                  <a:schemeClr val="dk1"/>
                </a:solidFill>
                <a:latin typeface="Calibri"/>
                <a:ea typeface="Calibri"/>
                <a:cs typeface="Calibri"/>
                <a:sym typeface="Calibri"/>
              </a:rPr>
              <a:t>‘Down and Up / Up and Down’</a:t>
            </a:r>
            <a:endParaRPr/>
          </a:p>
          <a:p>
            <a:pPr indent="0" lvl="0" marL="0" marR="0" rtl="0" algn="ctr">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3"/>
          <p:cNvSpPr txBox="1"/>
          <p:nvPr/>
        </p:nvSpPr>
        <p:spPr>
          <a:xfrm>
            <a:off x="3783715" y="5865550"/>
            <a:ext cx="4624566"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Information</a:t>
            </a:r>
            <a:r>
              <a:rPr b="0" i="0" lang="en-US" sz="2400" u="none" cap="none" strike="noStrike">
                <a:solidFill>
                  <a:schemeClr val="dk1"/>
                </a:solidFill>
                <a:latin typeface="Calibri"/>
                <a:ea typeface="Calibri"/>
                <a:cs typeface="Calibri"/>
                <a:sym typeface="Calibri"/>
              </a:rPr>
              <a:t> </a:t>
            </a:r>
            <a:endParaRPr/>
          </a:p>
          <a:p>
            <a:pPr indent="0" lvl="0" marL="0" marR="0" rtl="0" algn="ctr">
              <a:spcBef>
                <a:spcPts val="0"/>
              </a:spcBef>
              <a:spcAft>
                <a:spcPts val="0"/>
              </a:spcAft>
              <a:buNone/>
            </a:pPr>
            <a:r>
              <a:rPr b="0" i="0" lang="en-US" sz="2400" u="none" cap="none" strike="noStrike">
                <a:solidFill>
                  <a:schemeClr val="dk1"/>
                </a:solidFill>
                <a:latin typeface="Calibri"/>
                <a:ea typeface="Calibri"/>
                <a:cs typeface="Calibri"/>
                <a:sym typeface="Calibri"/>
              </a:rPr>
              <a:t>Ripples vs. Snowflakes</a:t>
            </a:r>
            <a:endParaRPr/>
          </a:p>
          <a:p>
            <a:pPr indent="0" lvl="0" marL="0" marR="0" rtl="0" algn="ctr">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208" name="Google Shape;208;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09" name="Google Shape;209;p23"/>
          <p:cNvSpPr/>
          <p:nvPr/>
        </p:nvSpPr>
        <p:spPr>
          <a:xfrm>
            <a:off x="4100334" y="1650863"/>
            <a:ext cx="348098" cy="27184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210" name="Google Shape;210;p23"/>
          <p:cNvPicPr preferRelativeResize="0"/>
          <p:nvPr/>
        </p:nvPicPr>
        <p:blipFill rotWithShape="1">
          <a:blip r:embed="rId3">
            <a:alphaModFix/>
          </a:blip>
          <a:srcRect b="0" l="0" r="0" t="0"/>
          <a:stretch/>
        </p:blipFill>
        <p:spPr>
          <a:xfrm>
            <a:off x="3184109" y="1951324"/>
            <a:ext cx="5823781" cy="2955352"/>
          </a:xfrm>
          <a:prstGeom prst="rect">
            <a:avLst/>
          </a:prstGeom>
          <a:noFill/>
          <a:ln>
            <a:noFill/>
          </a:ln>
        </p:spPr>
      </p:pic>
      <p:pic>
        <p:nvPicPr>
          <p:cNvPr descr="Icon&#10;&#10;Description automatically generated" id="211" name="Google Shape;211;p23"/>
          <p:cNvPicPr preferRelativeResize="0"/>
          <p:nvPr/>
        </p:nvPicPr>
        <p:blipFill rotWithShape="1">
          <a:blip r:embed="rId4">
            <a:alphaModFix/>
          </a:blip>
          <a:srcRect b="0" l="0" r="0" t="0"/>
          <a:stretch/>
        </p:blipFill>
        <p:spPr>
          <a:xfrm>
            <a:off x="586581" y="944328"/>
            <a:ext cx="2381812" cy="2184112"/>
          </a:xfrm>
          <a:prstGeom prst="rect">
            <a:avLst/>
          </a:prstGeom>
          <a:noFill/>
          <a:ln>
            <a:noFill/>
          </a:ln>
        </p:spPr>
      </p:pic>
      <p:pic>
        <p:nvPicPr>
          <p:cNvPr descr="Icon&#10;&#10;Description automatically generated" id="212" name="Google Shape;212;p23"/>
          <p:cNvPicPr preferRelativeResize="0"/>
          <p:nvPr/>
        </p:nvPicPr>
        <p:blipFill rotWithShape="1">
          <a:blip r:embed="rId5">
            <a:alphaModFix/>
          </a:blip>
          <a:srcRect b="0" l="0" r="0" t="0"/>
          <a:stretch/>
        </p:blipFill>
        <p:spPr>
          <a:xfrm>
            <a:off x="420570" y="3529206"/>
            <a:ext cx="2547823" cy="2336344"/>
          </a:xfrm>
          <a:prstGeom prst="rect">
            <a:avLst/>
          </a:prstGeom>
          <a:noFill/>
          <a:ln>
            <a:noFill/>
          </a:ln>
        </p:spPr>
      </p:pic>
      <p:pic>
        <p:nvPicPr>
          <p:cNvPr descr="Icon&#10;&#10;Description automatically generated" id="213" name="Google Shape;213;p23"/>
          <p:cNvPicPr preferRelativeResize="0"/>
          <p:nvPr/>
        </p:nvPicPr>
        <p:blipFill rotWithShape="1">
          <a:blip r:embed="rId6">
            <a:alphaModFix/>
          </a:blip>
          <a:srcRect b="0" l="0" r="0" t="0"/>
          <a:stretch/>
        </p:blipFill>
        <p:spPr>
          <a:xfrm>
            <a:off x="9107450" y="3689411"/>
            <a:ext cx="2372800" cy="2175848"/>
          </a:xfrm>
          <a:prstGeom prst="rect">
            <a:avLst/>
          </a:prstGeom>
          <a:noFill/>
          <a:ln>
            <a:noFill/>
          </a:ln>
        </p:spPr>
      </p:pic>
      <p:pic>
        <p:nvPicPr>
          <p:cNvPr id="214" name="Google Shape;214;p23"/>
          <p:cNvPicPr preferRelativeResize="0"/>
          <p:nvPr/>
        </p:nvPicPr>
        <p:blipFill rotWithShape="1">
          <a:blip r:embed="rId7">
            <a:alphaModFix/>
          </a:blip>
          <a:srcRect b="0" l="0" r="0" t="0"/>
          <a:stretch/>
        </p:blipFill>
        <p:spPr>
          <a:xfrm>
            <a:off x="9259574" y="894180"/>
            <a:ext cx="2220676" cy="2359469"/>
          </a:xfrm>
          <a:prstGeom prst="rect">
            <a:avLst/>
          </a:prstGeom>
          <a:noFill/>
          <a:ln>
            <a:noFill/>
          </a:ln>
        </p:spPr>
      </p:pic>
      <p:sp>
        <p:nvSpPr>
          <p:cNvPr id="215" name="Google Shape;215;p23"/>
          <p:cNvSpPr txBox="1"/>
          <p:nvPr/>
        </p:nvSpPr>
        <p:spPr>
          <a:xfrm>
            <a:off x="2129148" y="1138158"/>
            <a:ext cx="79337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Calibri"/>
                <a:ea typeface="Calibri"/>
                <a:cs typeface="Calibri"/>
                <a:sym typeface="Calibri"/>
              </a:rPr>
              <a:t>'In and Out / Out and In’</a:t>
            </a:r>
            <a:r>
              <a:rPr b="0" i="0" lang="en-US" sz="2000" u="none" cap="none" strike="noStrike">
                <a:solidFill>
                  <a:schemeClr val="dk1"/>
                </a:solidFill>
                <a:latin typeface="Calibri"/>
                <a:ea typeface="Calibri"/>
                <a:cs typeface="Calibri"/>
                <a:sym typeface="Calibri"/>
              </a:rPr>
              <a:t> vs. </a:t>
            </a:r>
            <a:r>
              <a:rPr b="1" i="0" lang="en-US" sz="2000" u="none" cap="none" strike="noStrike">
                <a:solidFill>
                  <a:schemeClr val="dk1"/>
                </a:solidFill>
                <a:latin typeface="Calibri"/>
                <a:ea typeface="Calibri"/>
                <a:cs typeface="Calibri"/>
                <a:sym typeface="Calibri"/>
              </a:rPr>
              <a:t>‘Down and Up / Up and Down’</a:t>
            </a:r>
            <a:endParaRPr/>
          </a:p>
          <a:p>
            <a:pPr indent="0" lvl="0" marL="0" marR="0" rtl="0" algn="ctr">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4"/>
          <p:cNvSpPr txBox="1"/>
          <p:nvPr/>
        </p:nvSpPr>
        <p:spPr>
          <a:xfrm>
            <a:off x="3783715" y="5865550"/>
            <a:ext cx="4624566"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Information</a:t>
            </a:r>
            <a:r>
              <a:rPr b="0" i="0" lang="en-US" sz="2400" u="none" cap="none" strike="noStrike">
                <a:solidFill>
                  <a:schemeClr val="dk1"/>
                </a:solidFill>
                <a:latin typeface="Calibri"/>
                <a:ea typeface="Calibri"/>
                <a:cs typeface="Calibri"/>
                <a:sym typeface="Calibri"/>
              </a:rPr>
              <a:t> </a:t>
            </a:r>
            <a:endParaRPr/>
          </a:p>
          <a:p>
            <a:pPr indent="0" lvl="0" marL="0" marR="0" rtl="0" algn="ctr">
              <a:spcBef>
                <a:spcPts val="0"/>
              </a:spcBef>
              <a:spcAft>
                <a:spcPts val="0"/>
              </a:spcAft>
              <a:buNone/>
            </a:pPr>
            <a:r>
              <a:rPr b="0" i="0" lang="en-US" sz="2400" u="none" cap="none" strike="noStrike">
                <a:solidFill>
                  <a:schemeClr val="dk1"/>
                </a:solidFill>
                <a:latin typeface="Calibri"/>
                <a:ea typeface="Calibri"/>
                <a:cs typeface="Calibri"/>
                <a:sym typeface="Calibri"/>
              </a:rPr>
              <a:t>Ripples vs. Snowflakes</a:t>
            </a:r>
            <a:endParaRPr/>
          </a:p>
          <a:p>
            <a:pPr indent="0" lvl="0" marL="0" marR="0" rtl="0" algn="ctr">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221" name="Google Shape;221;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22" name="Google Shape;222;p24"/>
          <p:cNvSpPr/>
          <p:nvPr/>
        </p:nvSpPr>
        <p:spPr>
          <a:xfrm>
            <a:off x="4100334" y="1650863"/>
            <a:ext cx="348098" cy="27184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223" name="Google Shape;223;p24"/>
          <p:cNvPicPr preferRelativeResize="0"/>
          <p:nvPr/>
        </p:nvPicPr>
        <p:blipFill rotWithShape="1">
          <a:blip r:embed="rId3">
            <a:alphaModFix/>
          </a:blip>
          <a:srcRect b="0" l="0" r="0" t="0"/>
          <a:stretch/>
        </p:blipFill>
        <p:spPr>
          <a:xfrm>
            <a:off x="3184109" y="1951324"/>
            <a:ext cx="5823781" cy="2955352"/>
          </a:xfrm>
          <a:prstGeom prst="rect">
            <a:avLst/>
          </a:prstGeom>
          <a:noFill/>
          <a:ln>
            <a:noFill/>
          </a:ln>
        </p:spPr>
      </p:pic>
      <p:pic>
        <p:nvPicPr>
          <p:cNvPr id="224" name="Google Shape;224;p24"/>
          <p:cNvPicPr preferRelativeResize="0"/>
          <p:nvPr/>
        </p:nvPicPr>
        <p:blipFill rotWithShape="1">
          <a:blip r:embed="rId4">
            <a:alphaModFix/>
          </a:blip>
          <a:srcRect b="0" l="0" r="0" t="0"/>
          <a:stretch/>
        </p:blipFill>
        <p:spPr>
          <a:xfrm>
            <a:off x="762868" y="1045817"/>
            <a:ext cx="2002822" cy="2184112"/>
          </a:xfrm>
          <a:prstGeom prst="rect">
            <a:avLst/>
          </a:prstGeom>
          <a:noFill/>
          <a:ln>
            <a:noFill/>
          </a:ln>
        </p:spPr>
      </p:pic>
      <p:pic>
        <p:nvPicPr>
          <p:cNvPr id="225" name="Google Shape;225;p24"/>
          <p:cNvPicPr preferRelativeResize="0"/>
          <p:nvPr/>
        </p:nvPicPr>
        <p:blipFill rotWithShape="1">
          <a:blip r:embed="rId5">
            <a:alphaModFix/>
          </a:blip>
          <a:srcRect b="0" l="0" r="0" t="0"/>
          <a:stretch/>
        </p:blipFill>
        <p:spPr>
          <a:xfrm>
            <a:off x="623272" y="3529206"/>
            <a:ext cx="2142418" cy="2336344"/>
          </a:xfrm>
          <a:prstGeom prst="rect">
            <a:avLst/>
          </a:prstGeom>
          <a:noFill/>
          <a:ln>
            <a:noFill/>
          </a:ln>
        </p:spPr>
      </p:pic>
      <p:pic>
        <p:nvPicPr>
          <p:cNvPr id="226" name="Google Shape;226;p24"/>
          <p:cNvPicPr preferRelativeResize="0"/>
          <p:nvPr/>
        </p:nvPicPr>
        <p:blipFill rotWithShape="1">
          <a:blip r:embed="rId6">
            <a:alphaModFix/>
          </a:blip>
          <a:srcRect b="0" l="0" r="0" t="0"/>
          <a:stretch/>
        </p:blipFill>
        <p:spPr>
          <a:xfrm>
            <a:off x="9137931" y="3689411"/>
            <a:ext cx="2311838" cy="2175848"/>
          </a:xfrm>
          <a:prstGeom prst="rect">
            <a:avLst/>
          </a:prstGeom>
          <a:noFill/>
          <a:ln>
            <a:noFill/>
          </a:ln>
        </p:spPr>
      </p:pic>
      <p:pic>
        <p:nvPicPr>
          <p:cNvPr id="227" name="Google Shape;227;p24"/>
          <p:cNvPicPr preferRelativeResize="0"/>
          <p:nvPr/>
        </p:nvPicPr>
        <p:blipFill rotWithShape="1">
          <a:blip r:embed="rId7">
            <a:alphaModFix/>
          </a:blip>
          <a:srcRect b="0" l="0" r="0" t="0"/>
          <a:stretch/>
        </p:blipFill>
        <p:spPr>
          <a:xfrm>
            <a:off x="9286146" y="958139"/>
            <a:ext cx="2163623" cy="2359469"/>
          </a:xfrm>
          <a:prstGeom prst="rect">
            <a:avLst/>
          </a:prstGeom>
          <a:noFill/>
          <a:ln>
            <a:noFill/>
          </a:ln>
        </p:spPr>
      </p:pic>
      <p:sp>
        <p:nvSpPr>
          <p:cNvPr id="228" name="Google Shape;228;p24"/>
          <p:cNvSpPr txBox="1"/>
          <p:nvPr/>
        </p:nvSpPr>
        <p:spPr>
          <a:xfrm>
            <a:off x="2129148" y="1138158"/>
            <a:ext cx="79337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Calibri"/>
                <a:ea typeface="Calibri"/>
                <a:cs typeface="Calibri"/>
                <a:sym typeface="Calibri"/>
              </a:rPr>
              <a:t>'In and Out / Out and In’</a:t>
            </a:r>
            <a:r>
              <a:rPr b="0" i="0" lang="en-US" sz="2000" u="none" cap="none" strike="noStrike">
                <a:solidFill>
                  <a:schemeClr val="dk1"/>
                </a:solidFill>
                <a:latin typeface="Calibri"/>
                <a:ea typeface="Calibri"/>
                <a:cs typeface="Calibri"/>
                <a:sym typeface="Calibri"/>
              </a:rPr>
              <a:t> vs. </a:t>
            </a:r>
            <a:r>
              <a:rPr b="1" i="0" lang="en-US" sz="2000" u="none" cap="none" strike="noStrike">
                <a:solidFill>
                  <a:schemeClr val="dk1"/>
                </a:solidFill>
                <a:latin typeface="Calibri"/>
                <a:ea typeface="Calibri"/>
                <a:cs typeface="Calibri"/>
                <a:sym typeface="Calibri"/>
              </a:rPr>
              <a:t>‘Down and Up / Up and Down’</a:t>
            </a:r>
            <a:endParaRPr/>
          </a:p>
          <a:p>
            <a:pPr indent="0" lvl="0" marL="0" marR="0" rtl="0" algn="ctr">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5"/>
          <p:cNvSpPr txBox="1"/>
          <p:nvPr/>
        </p:nvSpPr>
        <p:spPr>
          <a:xfrm>
            <a:off x="3783715" y="5865550"/>
            <a:ext cx="4624566"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Information</a:t>
            </a:r>
            <a:r>
              <a:rPr b="0" i="0" lang="en-US" sz="2400" u="none" cap="none" strike="noStrike">
                <a:solidFill>
                  <a:schemeClr val="dk1"/>
                </a:solidFill>
                <a:latin typeface="Calibri"/>
                <a:ea typeface="Calibri"/>
                <a:cs typeface="Calibri"/>
                <a:sym typeface="Calibri"/>
              </a:rPr>
              <a:t> </a:t>
            </a:r>
            <a:endParaRPr/>
          </a:p>
          <a:p>
            <a:pPr indent="0" lvl="0" marL="0" marR="0" rtl="0" algn="ctr">
              <a:spcBef>
                <a:spcPts val="0"/>
              </a:spcBef>
              <a:spcAft>
                <a:spcPts val="0"/>
              </a:spcAft>
              <a:buNone/>
            </a:pPr>
            <a:r>
              <a:rPr b="0" i="0" lang="en-US" sz="2400" u="none" cap="none" strike="noStrike">
                <a:solidFill>
                  <a:schemeClr val="dk1"/>
                </a:solidFill>
                <a:latin typeface="Calibri"/>
                <a:ea typeface="Calibri"/>
                <a:cs typeface="Calibri"/>
                <a:sym typeface="Calibri"/>
              </a:rPr>
              <a:t>Ripples vs. Snowflakes</a:t>
            </a:r>
            <a:endParaRPr/>
          </a:p>
          <a:p>
            <a:pPr indent="0" lvl="0" marL="0" marR="0" rtl="0" algn="ctr">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234" name="Google Shape;234;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35" name="Google Shape;235;p25"/>
          <p:cNvSpPr/>
          <p:nvPr/>
        </p:nvSpPr>
        <p:spPr>
          <a:xfrm>
            <a:off x="4100334" y="1650863"/>
            <a:ext cx="348098" cy="27184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236" name="Google Shape;236;p25"/>
          <p:cNvPicPr preferRelativeResize="0"/>
          <p:nvPr/>
        </p:nvPicPr>
        <p:blipFill rotWithShape="1">
          <a:blip r:embed="rId3">
            <a:alphaModFix/>
          </a:blip>
          <a:srcRect b="0" l="0" r="0" t="0"/>
          <a:stretch/>
        </p:blipFill>
        <p:spPr>
          <a:xfrm>
            <a:off x="3184109" y="1951324"/>
            <a:ext cx="5823781" cy="2955352"/>
          </a:xfrm>
          <a:prstGeom prst="rect">
            <a:avLst/>
          </a:prstGeom>
          <a:noFill/>
          <a:ln>
            <a:noFill/>
          </a:ln>
        </p:spPr>
      </p:pic>
      <p:pic>
        <p:nvPicPr>
          <p:cNvPr id="237" name="Google Shape;237;p25"/>
          <p:cNvPicPr preferRelativeResize="0"/>
          <p:nvPr/>
        </p:nvPicPr>
        <p:blipFill rotWithShape="1">
          <a:blip r:embed="rId4">
            <a:alphaModFix/>
          </a:blip>
          <a:srcRect b="0" l="0" r="0" t="0"/>
          <a:stretch/>
        </p:blipFill>
        <p:spPr>
          <a:xfrm>
            <a:off x="586581" y="1008123"/>
            <a:ext cx="2381811" cy="2184112"/>
          </a:xfrm>
          <a:prstGeom prst="rect">
            <a:avLst/>
          </a:prstGeom>
          <a:noFill/>
          <a:ln>
            <a:noFill/>
          </a:ln>
        </p:spPr>
      </p:pic>
      <p:pic>
        <p:nvPicPr>
          <p:cNvPr id="238" name="Google Shape;238;p25"/>
          <p:cNvPicPr preferRelativeResize="0"/>
          <p:nvPr/>
        </p:nvPicPr>
        <p:blipFill rotWithShape="1">
          <a:blip r:embed="rId5">
            <a:alphaModFix/>
          </a:blip>
          <a:srcRect b="0" l="0" r="0" t="0"/>
          <a:stretch/>
        </p:blipFill>
        <p:spPr>
          <a:xfrm>
            <a:off x="595025" y="3529206"/>
            <a:ext cx="2198912" cy="2336344"/>
          </a:xfrm>
          <a:prstGeom prst="rect">
            <a:avLst/>
          </a:prstGeom>
          <a:noFill/>
          <a:ln>
            <a:noFill/>
          </a:ln>
        </p:spPr>
      </p:pic>
      <p:pic>
        <p:nvPicPr>
          <p:cNvPr id="239" name="Google Shape;239;p25"/>
          <p:cNvPicPr preferRelativeResize="0"/>
          <p:nvPr/>
        </p:nvPicPr>
        <p:blipFill rotWithShape="1">
          <a:blip r:embed="rId6">
            <a:alphaModFix/>
          </a:blip>
          <a:srcRect b="0" l="0" r="0" t="0"/>
          <a:stretch/>
        </p:blipFill>
        <p:spPr>
          <a:xfrm>
            <a:off x="9107450" y="3689411"/>
            <a:ext cx="2372799" cy="2175848"/>
          </a:xfrm>
          <a:prstGeom prst="rect">
            <a:avLst/>
          </a:prstGeom>
          <a:noFill/>
          <a:ln>
            <a:noFill/>
          </a:ln>
        </p:spPr>
      </p:pic>
      <p:pic>
        <p:nvPicPr>
          <p:cNvPr id="240" name="Google Shape;240;p25"/>
          <p:cNvPicPr preferRelativeResize="0"/>
          <p:nvPr/>
        </p:nvPicPr>
        <p:blipFill rotWithShape="1">
          <a:blip r:embed="rId7">
            <a:alphaModFix/>
          </a:blip>
          <a:srcRect b="0" l="0" r="0" t="0"/>
          <a:stretch/>
        </p:blipFill>
        <p:spPr>
          <a:xfrm>
            <a:off x="9259574" y="970679"/>
            <a:ext cx="2220676" cy="2036351"/>
          </a:xfrm>
          <a:prstGeom prst="rect">
            <a:avLst/>
          </a:prstGeom>
          <a:noFill/>
          <a:ln>
            <a:noFill/>
          </a:ln>
        </p:spPr>
      </p:pic>
      <p:sp>
        <p:nvSpPr>
          <p:cNvPr id="241" name="Google Shape;241;p25"/>
          <p:cNvSpPr txBox="1"/>
          <p:nvPr/>
        </p:nvSpPr>
        <p:spPr>
          <a:xfrm>
            <a:off x="2129148" y="1138158"/>
            <a:ext cx="79337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Calibri"/>
                <a:ea typeface="Calibri"/>
                <a:cs typeface="Calibri"/>
                <a:sym typeface="Calibri"/>
              </a:rPr>
              <a:t>'In and Out / Out and In’</a:t>
            </a:r>
            <a:r>
              <a:rPr b="0" i="0" lang="en-US" sz="2000" u="none" cap="none" strike="noStrike">
                <a:solidFill>
                  <a:schemeClr val="dk1"/>
                </a:solidFill>
                <a:latin typeface="Calibri"/>
                <a:ea typeface="Calibri"/>
                <a:cs typeface="Calibri"/>
                <a:sym typeface="Calibri"/>
              </a:rPr>
              <a:t> vs. </a:t>
            </a:r>
            <a:r>
              <a:rPr b="1" i="0" lang="en-US" sz="2000" u="none" cap="none" strike="noStrike">
                <a:solidFill>
                  <a:schemeClr val="dk1"/>
                </a:solidFill>
                <a:latin typeface="Calibri"/>
                <a:ea typeface="Calibri"/>
                <a:cs typeface="Calibri"/>
                <a:sym typeface="Calibri"/>
              </a:rPr>
              <a:t>‘Down and Up / Up and Down’</a:t>
            </a:r>
            <a:endParaRPr/>
          </a:p>
          <a:p>
            <a:pPr indent="0" lvl="0" marL="0" marR="0" rtl="0" algn="ctr">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6"/>
          <p:cNvSpPr txBox="1"/>
          <p:nvPr/>
        </p:nvSpPr>
        <p:spPr>
          <a:xfrm>
            <a:off x="3783715" y="5865550"/>
            <a:ext cx="4624566"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Information</a:t>
            </a:r>
            <a:r>
              <a:rPr b="0" i="0" lang="en-US" sz="2400" u="none" cap="none" strike="noStrike">
                <a:solidFill>
                  <a:schemeClr val="dk1"/>
                </a:solidFill>
                <a:latin typeface="Calibri"/>
                <a:ea typeface="Calibri"/>
                <a:cs typeface="Calibri"/>
                <a:sym typeface="Calibri"/>
              </a:rPr>
              <a:t> </a:t>
            </a:r>
            <a:endParaRPr/>
          </a:p>
          <a:p>
            <a:pPr indent="0" lvl="0" marL="0" marR="0" rtl="0" algn="ctr">
              <a:spcBef>
                <a:spcPts val="0"/>
              </a:spcBef>
              <a:spcAft>
                <a:spcPts val="0"/>
              </a:spcAft>
              <a:buNone/>
            </a:pPr>
            <a:r>
              <a:rPr b="0" i="0" lang="en-US" sz="2400" u="none" cap="none" strike="noStrike">
                <a:solidFill>
                  <a:schemeClr val="dk1"/>
                </a:solidFill>
                <a:latin typeface="Calibri"/>
                <a:ea typeface="Calibri"/>
                <a:cs typeface="Calibri"/>
                <a:sym typeface="Calibri"/>
              </a:rPr>
              <a:t>Ripples vs. Snowflakes</a:t>
            </a:r>
            <a:endParaRPr/>
          </a:p>
          <a:p>
            <a:pPr indent="0" lvl="0" marL="0" marR="0" rtl="0" algn="ctr">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247" name="Google Shape;247;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48" name="Google Shape;248;p26"/>
          <p:cNvSpPr/>
          <p:nvPr/>
        </p:nvSpPr>
        <p:spPr>
          <a:xfrm>
            <a:off x="4100334" y="1650863"/>
            <a:ext cx="348098" cy="271848"/>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249" name="Google Shape;249;p26"/>
          <p:cNvPicPr preferRelativeResize="0"/>
          <p:nvPr/>
        </p:nvPicPr>
        <p:blipFill rotWithShape="1">
          <a:blip r:embed="rId3">
            <a:alphaModFix/>
          </a:blip>
          <a:srcRect b="0" l="0" r="0" t="0"/>
          <a:stretch/>
        </p:blipFill>
        <p:spPr>
          <a:xfrm>
            <a:off x="3184109" y="1951324"/>
            <a:ext cx="5823781" cy="2955352"/>
          </a:xfrm>
          <a:prstGeom prst="rect">
            <a:avLst/>
          </a:prstGeom>
          <a:noFill/>
          <a:ln>
            <a:noFill/>
          </a:ln>
        </p:spPr>
      </p:pic>
      <p:pic>
        <p:nvPicPr>
          <p:cNvPr id="250" name="Google Shape;250;p26"/>
          <p:cNvPicPr preferRelativeResize="0"/>
          <p:nvPr/>
        </p:nvPicPr>
        <p:blipFill rotWithShape="1">
          <a:blip r:embed="rId4">
            <a:alphaModFix/>
          </a:blip>
          <a:srcRect b="0" l="0" r="0" t="0"/>
          <a:stretch/>
        </p:blipFill>
        <p:spPr>
          <a:xfrm>
            <a:off x="623272" y="1042598"/>
            <a:ext cx="2320619" cy="2184112"/>
          </a:xfrm>
          <a:prstGeom prst="rect">
            <a:avLst/>
          </a:prstGeom>
          <a:noFill/>
          <a:ln>
            <a:noFill/>
          </a:ln>
        </p:spPr>
      </p:pic>
      <p:pic>
        <p:nvPicPr>
          <p:cNvPr id="251" name="Google Shape;251;p26"/>
          <p:cNvPicPr preferRelativeResize="0"/>
          <p:nvPr/>
        </p:nvPicPr>
        <p:blipFill rotWithShape="1">
          <a:blip r:embed="rId5">
            <a:alphaModFix/>
          </a:blip>
          <a:srcRect b="0" l="0" r="0" t="0"/>
          <a:stretch/>
        </p:blipFill>
        <p:spPr>
          <a:xfrm>
            <a:off x="623272" y="3529206"/>
            <a:ext cx="2142418" cy="2336344"/>
          </a:xfrm>
          <a:prstGeom prst="rect">
            <a:avLst/>
          </a:prstGeom>
          <a:noFill/>
          <a:ln>
            <a:noFill/>
          </a:ln>
        </p:spPr>
      </p:pic>
      <p:pic>
        <p:nvPicPr>
          <p:cNvPr id="252" name="Google Shape;252;p26"/>
          <p:cNvPicPr preferRelativeResize="0"/>
          <p:nvPr/>
        </p:nvPicPr>
        <p:blipFill rotWithShape="1">
          <a:blip r:embed="rId6">
            <a:alphaModFix/>
          </a:blip>
          <a:srcRect b="0" l="0" r="0" t="0"/>
          <a:stretch/>
        </p:blipFill>
        <p:spPr>
          <a:xfrm>
            <a:off x="9296228" y="3689411"/>
            <a:ext cx="1995244" cy="2175848"/>
          </a:xfrm>
          <a:prstGeom prst="rect">
            <a:avLst/>
          </a:prstGeom>
          <a:noFill/>
          <a:ln>
            <a:noFill/>
          </a:ln>
        </p:spPr>
      </p:pic>
      <p:pic>
        <p:nvPicPr>
          <p:cNvPr id="253" name="Google Shape;253;p26"/>
          <p:cNvPicPr preferRelativeResize="0"/>
          <p:nvPr/>
        </p:nvPicPr>
        <p:blipFill rotWithShape="1">
          <a:blip r:embed="rId7">
            <a:alphaModFix/>
          </a:blip>
          <a:srcRect b="0" l="0" r="0" t="0"/>
          <a:stretch/>
        </p:blipFill>
        <p:spPr>
          <a:xfrm>
            <a:off x="9294195" y="992450"/>
            <a:ext cx="2163623" cy="2359469"/>
          </a:xfrm>
          <a:prstGeom prst="rect">
            <a:avLst/>
          </a:prstGeom>
          <a:noFill/>
          <a:ln>
            <a:noFill/>
          </a:ln>
        </p:spPr>
      </p:pic>
      <p:sp>
        <p:nvSpPr>
          <p:cNvPr id="254" name="Google Shape;254;p26"/>
          <p:cNvSpPr txBox="1"/>
          <p:nvPr/>
        </p:nvSpPr>
        <p:spPr>
          <a:xfrm>
            <a:off x="2129148" y="1138158"/>
            <a:ext cx="79337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Calibri"/>
                <a:ea typeface="Calibri"/>
                <a:cs typeface="Calibri"/>
                <a:sym typeface="Calibri"/>
              </a:rPr>
              <a:t>'In and Out / Out and In’</a:t>
            </a:r>
            <a:r>
              <a:rPr b="0" i="0" lang="en-US" sz="2000" u="none" cap="none" strike="noStrike">
                <a:solidFill>
                  <a:schemeClr val="dk1"/>
                </a:solidFill>
                <a:latin typeface="Calibri"/>
                <a:ea typeface="Calibri"/>
                <a:cs typeface="Calibri"/>
                <a:sym typeface="Calibri"/>
              </a:rPr>
              <a:t> vs. </a:t>
            </a:r>
            <a:r>
              <a:rPr b="1" i="0" lang="en-US" sz="2000" u="none" cap="none" strike="noStrike">
                <a:solidFill>
                  <a:schemeClr val="dk1"/>
                </a:solidFill>
                <a:latin typeface="Calibri"/>
                <a:ea typeface="Calibri"/>
                <a:cs typeface="Calibri"/>
                <a:sym typeface="Calibri"/>
              </a:rPr>
              <a:t>‘Down and Up / Up and Down’</a:t>
            </a:r>
            <a:endParaRPr/>
          </a:p>
          <a:p>
            <a:pPr indent="0" lvl="0" marL="0" marR="0" rtl="0" algn="ctr">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descr="A picture containing dark&#10;&#10;Description automatically generated" id="259" name="Google Shape;259;p27"/>
          <p:cNvPicPr preferRelativeResize="0"/>
          <p:nvPr/>
        </p:nvPicPr>
        <p:blipFill rotWithShape="1">
          <a:blip r:embed="rId3">
            <a:alphaModFix/>
          </a:blip>
          <a:srcRect b="0" l="0" r="0" t="0"/>
          <a:stretch/>
        </p:blipFill>
        <p:spPr>
          <a:xfrm>
            <a:off x="6559421" y="900514"/>
            <a:ext cx="2861385" cy="1944927"/>
          </a:xfrm>
          <a:prstGeom prst="rect">
            <a:avLst/>
          </a:prstGeom>
          <a:noFill/>
          <a:ln>
            <a:noFill/>
          </a:ln>
        </p:spPr>
      </p:pic>
      <p:pic>
        <p:nvPicPr>
          <p:cNvPr descr="Chart, diagram, radar chart&#10;&#10;Description automatically generated" id="260" name="Google Shape;260;p27"/>
          <p:cNvPicPr preferRelativeResize="0"/>
          <p:nvPr/>
        </p:nvPicPr>
        <p:blipFill rotWithShape="1">
          <a:blip r:embed="rId4">
            <a:alphaModFix/>
          </a:blip>
          <a:srcRect b="0" l="0" r="0" t="0"/>
          <a:stretch/>
        </p:blipFill>
        <p:spPr>
          <a:xfrm>
            <a:off x="7889358" y="3022105"/>
            <a:ext cx="3998016" cy="3202202"/>
          </a:xfrm>
          <a:prstGeom prst="rect">
            <a:avLst/>
          </a:prstGeom>
          <a:noFill/>
          <a:ln>
            <a:noFill/>
          </a:ln>
        </p:spPr>
      </p:pic>
      <p:pic>
        <p:nvPicPr>
          <p:cNvPr descr="Diagram, schematic&#10;&#10;Description automatically generated" id="261" name="Google Shape;261;p27"/>
          <p:cNvPicPr preferRelativeResize="0"/>
          <p:nvPr/>
        </p:nvPicPr>
        <p:blipFill rotWithShape="1">
          <a:blip r:embed="rId5">
            <a:alphaModFix/>
          </a:blip>
          <a:srcRect b="0" l="0" r="0" t="0"/>
          <a:stretch/>
        </p:blipFill>
        <p:spPr>
          <a:xfrm>
            <a:off x="2620922" y="784401"/>
            <a:ext cx="3011658" cy="1806995"/>
          </a:xfrm>
          <a:prstGeom prst="rect">
            <a:avLst/>
          </a:prstGeom>
          <a:noFill/>
          <a:ln>
            <a:noFill/>
          </a:ln>
        </p:spPr>
      </p:pic>
      <p:pic>
        <p:nvPicPr>
          <p:cNvPr descr="Table&#10;&#10;Description automatically generated" id="262" name="Google Shape;262;p27"/>
          <p:cNvPicPr preferRelativeResize="0"/>
          <p:nvPr>
            <p:ph idx="1" type="body"/>
          </p:nvPr>
        </p:nvPicPr>
        <p:blipFill rotWithShape="1">
          <a:blip r:embed="rId6">
            <a:alphaModFix/>
          </a:blip>
          <a:srcRect b="0" l="0" r="0" t="0"/>
          <a:stretch/>
        </p:blipFill>
        <p:spPr>
          <a:xfrm>
            <a:off x="1208314" y="2591396"/>
            <a:ext cx="5351107" cy="3736387"/>
          </a:xfrm>
          <a:prstGeom prst="rect">
            <a:avLst/>
          </a:prstGeom>
          <a:noFill/>
          <a:ln>
            <a:noFill/>
          </a:ln>
        </p:spPr>
      </p:pic>
      <p:sp>
        <p:nvSpPr>
          <p:cNvPr id="263" name="Google Shape;263;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64" name="Google Shape;264;p27"/>
          <p:cNvSpPr txBox="1"/>
          <p:nvPr/>
        </p:nvSpPr>
        <p:spPr>
          <a:xfrm>
            <a:off x="199752" y="936374"/>
            <a:ext cx="2300836"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u="none" cap="none" strike="noStrike">
                <a:solidFill>
                  <a:schemeClr val="dk1"/>
                </a:solidFill>
                <a:latin typeface="Calibri"/>
                <a:ea typeface="Calibri"/>
                <a:cs typeface="Calibri"/>
                <a:sym typeface="Calibri"/>
              </a:rPr>
              <a:t>Just as </a:t>
            </a:r>
            <a:r>
              <a:rPr b="1" i="0" lang="en-US" sz="2400" u="none" cap="none" strike="noStrike">
                <a:solidFill>
                  <a:schemeClr val="dk1"/>
                </a:solidFill>
                <a:latin typeface="Calibri"/>
                <a:ea typeface="Calibri"/>
                <a:cs typeface="Calibri"/>
                <a:sym typeface="Calibri"/>
              </a:rPr>
              <a:t>electrons</a:t>
            </a:r>
            <a:r>
              <a:rPr b="0" i="0" lang="en-US" sz="2400" u="none" cap="none" strike="noStrike">
                <a:solidFill>
                  <a:schemeClr val="dk1"/>
                </a:solidFill>
                <a:latin typeface="Calibri"/>
                <a:ea typeface="Calibri"/>
                <a:cs typeface="Calibri"/>
                <a:sym typeface="Calibri"/>
              </a:rPr>
              <a:t> revolve around the </a:t>
            </a:r>
            <a:r>
              <a:rPr b="1" i="0" lang="en-US" sz="2400" u="none" cap="none" strike="noStrike">
                <a:solidFill>
                  <a:schemeClr val="dk1"/>
                </a:solidFill>
                <a:latin typeface="Calibri"/>
                <a:ea typeface="Calibri"/>
                <a:cs typeface="Calibri"/>
                <a:sym typeface="Calibri"/>
              </a:rPr>
              <a:t>nucleus</a:t>
            </a:r>
            <a:r>
              <a:rPr b="0" i="0" lang="en-US" sz="2400" u="none" cap="none" strike="noStrike">
                <a:solidFill>
                  <a:schemeClr val="dk1"/>
                </a:solidFill>
                <a:latin typeface="Calibri"/>
                <a:ea typeface="Calibri"/>
                <a:cs typeface="Calibri"/>
                <a:sym typeface="Calibri"/>
              </a:rPr>
              <a:t>…</a:t>
            </a:r>
            <a:endParaRPr/>
          </a:p>
        </p:txBody>
      </p:sp>
      <p:sp>
        <p:nvSpPr>
          <p:cNvPr id="265" name="Google Shape;265;p27"/>
          <p:cNvSpPr txBox="1"/>
          <p:nvPr/>
        </p:nvSpPr>
        <p:spPr>
          <a:xfrm>
            <a:off x="9625433" y="900749"/>
            <a:ext cx="2261941"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...and the </a:t>
            </a:r>
            <a:r>
              <a:rPr b="1" lang="en-US" sz="2400">
                <a:solidFill>
                  <a:schemeClr val="dk1"/>
                </a:solidFill>
                <a:latin typeface="Calibri"/>
                <a:ea typeface="Calibri"/>
                <a:cs typeface="Calibri"/>
                <a:sym typeface="Calibri"/>
              </a:rPr>
              <a:t>atmosphere</a:t>
            </a:r>
            <a:r>
              <a:rPr lang="en-US" sz="2400">
                <a:solidFill>
                  <a:schemeClr val="dk1"/>
                </a:solidFill>
                <a:latin typeface="Calibri"/>
                <a:ea typeface="Calibri"/>
                <a:cs typeface="Calibri"/>
                <a:sym typeface="Calibri"/>
              </a:rPr>
              <a:t> revolves around </a:t>
            </a:r>
            <a:r>
              <a:rPr b="1" lang="en-US" sz="2400">
                <a:solidFill>
                  <a:schemeClr val="dk1"/>
                </a:solidFill>
                <a:latin typeface="Calibri"/>
                <a:ea typeface="Calibri"/>
                <a:cs typeface="Calibri"/>
                <a:sym typeface="Calibri"/>
              </a:rPr>
              <a:t>Earth</a:t>
            </a:r>
            <a:r>
              <a:rPr lang="en-US" sz="2400">
                <a:solidFill>
                  <a:schemeClr val="dk1"/>
                </a:solidFill>
                <a:latin typeface="Calibri"/>
                <a:ea typeface="Calibri"/>
                <a:cs typeface="Calibri"/>
                <a:sym typeface="Calibri"/>
              </a:rPr>
              <a:t>…</a:t>
            </a:r>
            <a:endParaRPr/>
          </a:p>
        </p:txBody>
      </p:sp>
    </p:spTree>
  </p:cSld>
  <p:clrMapOvr>
    <a:masterClrMapping/>
  </p:clrMapOvr>
  <mc:AlternateContent>
    <mc:Choice Requires="p14">
      <p:transition p14:dur="10">
        <p:fade thruBlk="1"/>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descr="A picture containing bicycle, outdoor&#10;&#10;Description automatically generated" id="270" name="Google Shape;270;p28"/>
          <p:cNvPicPr preferRelativeResize="0"/>
          <p:nvPr>
            <p:ph idx="1" type="body"/>
          </p:nvPr>
        </p:nvPicPr>
        <p:blipFill rotWithShape="1">
          <a:blip r:embed="rId3">
            <a:alphaModFix/>
          </a:blip>
          <a:srcRect b="0" l="0" r="0" t="0"/>
          <a:stretch/>
        </p:blipFill>
        <p:spPr>
          <a:xfrm>
            <a:off x="2973738" y="963315"/>
            <a:ext cx="5215082" cy="5215082"/>
          </a:xfrm>
          <a:prstGeom prst="rect">
            <a:avLst/>
          </a:prstGeom>
          <a:noFill/>
          <a:ln>
            <a:noFill/>
          </a:ln>
        </p:spPr>
      </p:pic>
      <p:sp>
        <p:nvSpPr>
          <p:cNvPr id="271" name="Google Shape;271;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72" name="Google Shape;272;p28"/>
          <p:cNvSpPr txBox="1"/>
          <p:nvPr/>
        </p:nvSpPr>
        <p:spPr>
          <a:xfrm>
            <a:off x="2121033" y="963315"/>
            <a:ext cx="81448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We</a:t>
            </a:r>
            <a:r>
              <a:rPr lang="en-US" sz="2400">
                <a:solidFill>
                  <a:schemeClr val="dk1"/>
                </a:solidFill>
                <a:latin typeface="Calibri"/>
                <a:ea typeface="Calibri"/>
                <a:cs typeface="Calibri"/>
                <a:sym typeface="Calibri"/>
              </a:rPr>
              <a:t> orient ourselves around </a:t>
            </a:r>
            <a:r>
              <a:rPr b="1" lang="en-US" sz="2400">
                <a:solidFill>
                  <a:schemeClr val="dk1"/>
                </a:solidFill>
                <a:latin typeface="Calibri"/>
                <a:ea typeface="Calibri"/>
                <a:cs typeface="Calibri"/>
                <a:sym typeface="Calibri"/>
              </a:rPr>
              <a:t>our center</a:t>
            </a:r>
            <a:r>
              <a:rPr lang="en-US" sz="2400">
                <a:solidFill>
                  <a:schemeClr val="dk1"/>
                </a:solidFill>
                <a:latin typeface="Calibri"/>
                <a:ea typeface="Calibri"/>
                <a:cs typeface="Calibri"/>
                <a:sym typeface="Calibri"/>
              </a:rPr>
              <a:t>, at rest, </a:t>
            </a:r>
            <a:r>
              <a:rPr b="1" lang="en-US" sz="2400">
                <a:solidFill>
                  <a:schemeClr val="dk1"/>
                </a:solidFill>
                <a:latin typeface="Calibri"/>
                <a:ea typeface="Calibri"/>
                <a:cs typeface="Calibri"/>
                <a:sym typeface="Calibri"/>
              </a:rPr>
              <a:t>whilst we build.</a:t>
            </a:r>
            <a:endParaRPr b="1" sz="2400">
              <a:solidFill>
                <a:schemeClr val="dk1"/>
              </a:solidFill>
              <a:latin typeface="Calibri"/>
              <a:ea typeface="Calibri"/>
              <a:cs typeface="Calibri"/>
              <a:sym typeface="Calibri"/>
            </a:endParaRPr>
          </a:p>
        </p:txBody>
      </p:sp>
      <p:pic>
        <p:nvPicPr>
          <p:cNvPr descr="Logo&#10;&#10;Description automatically generated" id="273" name="Google Shape;273;p28"/>
          <p:cNvPicPr preferRelativeResize="0"/>
          <p:nvPr/>
        </p:nvPicPr>
        <p:blipFill rotWithShape="1">
          <a:blip r:embed="rId4">
            <a:alphaModFix/>
          </a:blip>
          <a:srcRect b="0" l="0" r="0" t="0"/>
          <a:stretch/>
        </p:blipFill>
        <p:spPr>
          <a:xfrm rot="4176584">
            <a:off x="994625" y="2510948"/>
            <a:ext cx="2261672" cy="2261672"/>
          </a:xfrm>
          <a:prstGeom prst="rect">
            <a:avLst/>
          </a:prstGeom>
          <a:noFill/>
          <a:ln>
            <a:noFill/>
          </a:ln>
        </p:spPr>
      </p:pic>
      <p:pic>
        <p:nvPicPr>
          <p:cNvPr descr="A picture containing star, outdoor object, light&#10;&#10;Description automatically generated" id="274" name="Google Shape;274;p28"/>
          <p:cNvPicPr preferRelativeResize="0"/>
          <p:nvPr/>
        </p:nvPicPr>
        <p:blipFill rotWithShape="1">
          <a:blip r:embed="rId5">
            <a:alphaModFix/>
          </a:blip>
          <a:srcRect b="0" l="0" r="0" t="0"/>
          <a:stretch/>
        </p:blipFill>
        <p:spPr>
          <a:xfrm>
            <a:off x="7361093" y="1647167"/>
            <a:ext cx="3974564" cy="3847378"/>
          </a:xfrm>
          <a:prstGeom prst="rect">
            <a:avLst/>
          </a:prstGeom>
          <a:noFill/>
          <a:ln>
            <a:noFill/>
          </a:ln>
        </p:spPr>
      </p:pic>
    </p:spTree>
  </p:cSld>
  <p:clrMapOvr>
    <a:masterClrMapping/>
  </p:clrMapOvr>
  <mc:AlternateContent>
    <mc:Choice Requires="p14">
      <p:transition p14:dur="10">
        <p:fade thruBlk="1"/>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Diagram&#10;&#10;Description automatically generated" id="280" name="Google Shape;280;p29"/>
          <p:cNvPicPr preferRelativeResize="0"/>
          <p:nvPr>
            <p:ph idx="1" type="body"/>
          </p:nvPr>
        </p:nvPicPr>
        <p:blipFill rotWithShape="1">
          <a:blip r:embed="rId3">
            <a:alphaModFix/>
          </a:blip>
          <a:srcRect b="0" l="0" r="0" t="0"/>
          <a:stretch/>
        </p:blipFill>
        <p:spPr>
          <a:xfrm>
            <a:off x="506670" y="1767490"/>
            <a:ext cx="6329560" cy="3323019"/>
          </a:xfrm>
          <a:prstGeom prst="rect">
            <a:avLst/>
          </a:prstGeom>
          <a:noFill/>
          <a:ln>
            <a:noFill/>
          </a:ln>
        </p:spPr>
      </p:pic>
      <p:sp>
        <p:nvSpPr>
          <p:cNvPr id="281" name="Google Shape;281;p29"/>
          <p:cNvSpPr txBox="1"/>
          <p:nvPr/>
        </p:nvSpPr>
        <p:spPr>
          <a:xfrm>
            <a:off x="7172509" y="2828834"/>
            <a:ext cx="5019491"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byoGuard envelops the Earth, protecting it as the magnetosphere and ionosphere does.</a:t>
            </a:r>
            <a:endParaRPr b="1" sz="2400">
              <a:solidFill>
                <a:schemeClr val="dk1"/>
              </a:solidFill>
              <a:latin typeface="Calibri"/>
              <a:ea typeface="Calibri"/>
              <a:cs typeface="Calibri"/>
              <a:sym typeface="Calibri"/>
            </a:endParaRPr>
          </a:p>
        </p:txBody>
      </p:sp>
    </p:spTree>
  </p:cSld>
  <p:clrMapOvr>
    <a:masterClrMapping/>
  </p:clrMapOvr>
  <mc:AlternateContent>
    <mc:Choice Requires="p14">
      <p:transition p14:dur="10">
        <p:fade thruBlk="1"/>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287" name="Google Shape;287;p30"/>
          <p:cNvPicPr preferRelativeResize="0"/>
          <p:nvPr/>
        </p:nvPicPr>
        <p:blipFill rotWithShape="1">
          <a:blip r:embed="rId3">
            <a:alphaModFix/>
          </a:blip>
          <a:srcRect b="0" l="0" r="0" t="0"/>
          <a:stretch/>
        </p:blipFill>
        <p:spPr>
          <a:xfrm>
            <a:off x="3388392" y="1123698"/>
            <a:ext cx="5415214" cy="5415214"/>
          </a:xfrm>
          <a:prstGeom prst="rect">
            <a:avLst/>
          </a:prstGeom>
          <a:noFill/>
          <a:ln>
            <a:noFill/>
          </a:ln>
        </p:spPr>
      </p:pic>
      <p:sp>
        <p:nvSpPr>
          <p:cNvPr id="288" name="Google Shape;288;p30"/>
          <p:cNvSpPr txBox="1"/>
          <p:nvPr/>
        </p:nvSpPr>
        <p:spPr>
          <a:xfrm>
            <a:off x="2255697" y="950428"/>
            <a:ext cx="768235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Atomic structures are inevitable, at macro and micro scale!</a:t>
            </a:r>
            <a:endParaRPr b="1" sz="2400">
              <a:solidFill>
                <a:schemeClr val="dk1"/>
              </a:solidFill>
              <a:latin typeface="Calibri"/>
              <a:ea typeface="Calibri"/>
              <a:cs typeface="Calibri"/>
              <a:sym typeface="Calibri"/>
            </a:endParaRPr>
          </a:p>
        </p:txBody>
      </p:sp>
    </p:spTree>
  </p:cSld>
  <p:clrMapOvr>
    <a:masterClrMapping/>
  </p:clrMapOvr>
  <mc:AlternateContent>
    <mc:Choice Requires="p14">
      <p:transition p14:dur="10">
        <p:fade thruBlk="1"/>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pic>
        <p:nvPicPr>
          <p:cNvPr descr="Timeline&#10;&#10;Description automatically generated" id="293" name="Google Shape;293;p31"/>
          <p:cNvPicPr preferRelativeResize="0"/>
          <p:nvPr/>
        </p:nvPicPr>
        <p:blipFill rotWithShape="1">
          <a:blip r:embed="rId3">
            <a:alphaModFix/>
          </a:blip>
          <a:srcRect b="0" l="0" r="0" t="0"/>
          <a:stretch/>
        </p:blipFill>
        <p:spPr>
          <a:xfrm>
            <a:off x="1588978" y="852889"/>
            <a:ext cx="2770371" cy="5256602"/>
          </a:xfrm>
          <a:prstGeom prst="rect">
            <a:avLst/>
          </a:prstGeom>
          <a:noFill/>
          <a:ln>
            <a:noFill/>
          </a:ln>
        </p:spPr>
      </p:pic>
      <p:sp>
        <p:nvSpPr>
          <p:cNvPr id="294" name="Google Shape;294;p31"/>
          <p:cNvSpPr txBox="1"/>
          <p:nvPr/>
        </p:nvSpPr>
        <p:spPr>
          <a:xfrm>
            <a:off x="4833257" y="847150"/>
            <a:ext cx="6883822" cy="584775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200">
                <a:solidFill>
                  <a:schemeClr val="dk1"/>
                </a:solidFill>
                <a:latin typeface="Calibri"/>
                <a:ea typeface="Calibri"/>
                <a:cs typeface="Calibri"/>
                <a:sym typeface="Calibri"/>
              </a:rPr>
              <a:t>byoGuard is the 6th Industrial Revolution. The ship has  left the pad and we’re taking our environment with us.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200">
              <a:solidFill>
                <a:schemeClr val="dk1"/>
              </a:solidFill>
              <a:latin typeface="Calibri"/>
              <a:ea typeface="Calibri"/>
              <a:cs typeface="Calibri"/>
              <a:sym typeface="Calibri"/>
            </a:endParaRPr>
          </a:p>
          <a:p>
            <a:pPr indent="0" lvl="0" marL="0" marR="0" rtl="0" algn="ctr">
              <a:spcBef>
                <a:spcPts val="0"/>
              </a:spcBef>
              <a:spcAft>
                <a:spcPts val="0"/>
              </a:spcAft>
              <a:buNone/>
            </a:pPr>
            <a:r>
              <a:rPr lang="en-US" sz="2200">
                <a:solidFill>
                  <a:schemeClr val="dk1"/>
                </a:solidFill>
                <a:latin typeface="Calibri"/>
                <a:ea typeface="Calibri"/>
                <a:cs typeface="Calibri"/>
                <a:sym typeface="Calibri"/>
              </a:rPr>
              <a:t>Why? To have a planetary overview and the ability to protect the Earth. We look at our sphere called Earth and will wrap it with the world's best available technology to safeguard, control and protect our predictable planet via sensors and active protection agents that are both biodegradable and natural. We are harnessing the forces of nature for the betterment of humankind.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200">
              <a:solidFill>
                <a:schemeClr val="dk1"/>
              </a:solidFill>
              <a:latin typeface="Calibri"/>
              <a:ea typeface="Calibri"/>
              <a:cs typeface="Calibri"/>
              <a:sym typeface="Calibri"/>
            </a:endParaRPr>
          </a:p>
          <a:p>
            <a:pPr indent="0" lvl="0" marL="0" marR="0" rtl="0" algn="ctr">
              <a:spcBef>
                <a:spcPts val="0"/>
              </a:spcBef>
              <a:spcAft>
                <a:spcPts val="0"/>
              </a:spcAft>
              <a:buNone/>
            </a:pPr>
            <a:r>
              <a:rPr lang="en-US" sz="2200">
                <a:solidFill>
                  <a:schemeClr val="dk1"/>
                </a:solidFill>
                <a:latin typeface="Calibri"/>
                <a:ea typeface="Calibri"/>
                <a:cs typeface="Calibri"/>
                <a:sym typeface="Calibri"/>
              </a:rPr>
              <a:t>Our vision is simple - one United Love achieved through raised awareness and the ability to give invention light. Come fly with us.</a:t>
            </a:r>
            <a:endParaRPr/>
          </a:p>
          <a:p>
            <a:pPr indent="0" lvl="0" marL="0" marR="0" rtl="0" algn="ctr">
              <a:spcBef>
                <a:spcPts val="0"/>
              </a:spcBef>
              <a:spcAft>
                <a:spcPts val="0"/>
              </a:spcAft>
              <a:buNone/>
            </a:pPr>
            <a:r>
              <a:t/>
            </a:r>
            <a:endParaRPr sz="2200">
              <a:solidFill>
                <a:schemeClr val="dk1"/>
              </a:solidFill>
              <a:latin typeface="Calibri"/>
              <a:ea typeface="Calibri"/>
              <a:cs typeface="Calibri"/>
              <a:sym typeface="Calibri"/>
            </a:endParaRPr>
          </a:p>
          <a:p>
            <a:pPr indent="0" lvl="0" marL="0" marR="0" rtl="0" algn="ctr">
              <a:spcBef>
                <a:spcPts val="0"/>
              </a:spcBef>
              <a:spcAft>
                <a:spcPts val="0"/>
              </a:spcAft>
              <a:buNone/>
            </a:pPr>
            <a:r>
              <a:rPr lang="en-US" sz="2200">
                <a:solidFill>
                  <a:schemeClr val="dk1"/>
                </a:solidFill>
                <a:latin typeface="Calibri"/>
                <a:ea typeface="Calibri"/>
                <a:cs typeface="Calibri"/>
                <a:sym typeface="Calibri"/>
              </a:rPr>
              <a:t>Ir. Nigel T. Dearden, Managing Director (Administrator) - Engineering, byoGuard Industries Ltd.</a:t>
            </a:r>
            <a:endParaRPr sz="2200">
              <a:solidFill>
                <a:schemeClr val="dk1"/>
              </a:solidFill>
              <a:latin typeface="Calibri"/>
              <a:ea typeface="Calibri"/>
              <a:cs typeface="Calibri"/>
              <a:sym typeface="Calibri"/>
            </a:endParaRPr>
          </a:p>
        </p:txBody>
      </p:sp>
      <p:sp>
        <p:nvSpPr>
          <p:cNvPr id="295" name="Google Shape;295;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2"/>
          <p:cNvSpPr txBox="1"/>
          <p:nvPr>
            <p:ph type="title"/>
          </p:nvPr>
        </p:nvSpPr>
        <p:spPr>
          <a:xfrm>
            <a:off x="838200" y="2766218"/>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u="sng"/>
              <a:t>Our Mission/Vision</a:t>
            </a:r>
            <a:br>
              <a:rPr lang="en-US"/>
            </a:br>
            <a:br>
              <a:rPr lang="en-US"/>
            </a:br>
            <a:r>
              <a:rPr lang="en-US"/>
              <a:t>byoGuard is the Sixth Wave of Innovation.</a:t>
            </a:r>
            <a:endParaRPr/>
          </a:p>
        </p:txBody>
      </p:sp>
      <p:sp>
        <p:nvSpPr>
          <p:cNvPr id="301" name="Google Shape;301;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descr="A picture containing smoke, nature, coming, dark&#10;&#10;Description automatically generated" id="306" name="Google Shape;306;p33"/>
          <p:cNvPicPr preferRelativeResize="0"/>
          <p:nvPr/>
        </p:nvPicPr>
        <p:blipFill rotWithShape="1">
          <a:blip r:embed="rId3">
            <a:alphaModFix/>
          </a:blip>
          <a:srcRect b="0" l="0" r="0" t="0"/>
          <a:stretch/>
        </p:blipFill>
        <p:spPr>
          <a:xfrm>
            <a:off x="1989402" y="1150227"/>
            <a:ext cx="3170712" cy="4760717"/>
          </a:xfrm>
          <a:prstGeom prst="rect">
            <a:avLst/>
          </a:prstGeom>
          <a:noFill/>
          <a:ln>
            <a:noFill/>
          </a:ln>
        </p:spPr>
      </p:pic>
      <p:sp>
        <p:nvSpPr>
          <p:cNvPr id="307" name="Google Shape;307;p33"/>
          <p:cNvSpPr txBox="1"/>
          <p:nvPr/>
        </p:nvSpPr>
        <p:spPr>
          <a:xfrm>
            <a:off x="7031886" y="1693235"/>
            <a:ext cx="3170712" cy="30469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The rocket ship has already left the pad and we’re taking our environment with us.</a:t>
            </a:r>
            <a:endParaRPr sz="3200">
              <a:solidFill>
                <a:schemeClr val="dk1"/>
              </a:solidFill>
              <a:latin typeface="Calibri"/>
              <a:ea typeface="Calibri"/>
              <a:cs typeface="Calibri"/>
              <a:sym typeface="Calibri"/>
            </a:endParaRPr>
          </a:p>
        </p:txBody>
      </p:sp>
      <p:sp>
        <p:nvSpPr>
          <p:cNvPr id="308" name="Google Shape;308;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34"/>
          <p:cNvPicPr preferRelativeResize="0"/>
          <p:nvPr/>
        </p:nvPicPr>
        <p:blipFill rotWithShape="1">
          <a:blip r:embed="rId3">
            <a:alphaModFix/>
          </a:blip>
          <a:srcRect b="0" l="0" r="0" t="0"/>
          <a:stretch/>
        </p:blipFill>
        <p:spPr>
          <a:xfrm>
            <a:off x="1428055" y="1304329"/>
            <a:ext cx="3633043" cy="4844058"/>
          </a:xfrm>
          <a:prstGeom prst="rect">
            <a:avLst/>
          </a:prstGeom>
          <a:noFill/>
          <a:ln>
            <a:noFill/>
          </a:ln>
        </p:spPr>
      </p:pic>
      <p:sp>
        <p:nvSpPr>
          <p:cNvPr id="314" name="Google Shape;314;p34"/>
          <p:cNvSpPr/>
          <p:nvPr/>
        </p:nvSpPr>
        <p:spPr>
          <a:xfrm>
            <a:off x="6883729" y="2397947"/>
            <a:ext cx="3792187" cy="206210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To have a planetary overview and the ability to protect the Earth. </a:t>
            </a:r>
            <a:endParaRPr sz="3200">
              <a:solidFill>
                <a:schemeClr val="dk1"/>
              </a:solidFill>
              <a:latin typeface="Calibri"/>
              <a:ea typeface="Calibri"/>
              <a:cs typeface="Calibri"/>
              <a:sym typeface="Calibri"/>
            </a:endParaRPr>
          </a:p>
        </p:txBody>
      </p:sp>
      <p:sp>
        <p:nvSpPr>
          <p:cNvPr id="315" name="Google Shape;315;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pic>
        <p:nvPicPr>
          <p:cNvPr id="320" name="Google Shape;320;p35"/>
          <p:cNvPicPr preferRelativeResize="0"/>
          <p:nvPr/>
        </p:nvPicPr>
        <p:blipFill rotWithShape="1">
          <a:blip r:embed="rId3">
            <a:alphaModFix/>
          </a:blip>
          <a:srcRect b="0" l="0" r="0" t="0"/>
          <a:stretch/>
        </p:blipFill>
        <p:spPr>
          <a:xfrm>
            <a:off x="692728" y="1294409"/>
            <a:ext cx="6198920" cy="4649190"/>
          </a:xfrm>
          <a:prstGeom prst="rect">
            <a:avLst/>
          </a:prstGeom>
          <a:noFill/>
          <a:ln>
            <a:noFill/>
          </a:ln>
        </p:spPr>
      </p:pic>
      <p:sp>
        <p:nvSpPr>
          <p:cNvPr id="321" name="Google Shape;321;p35"/>
          <p:cNvSpPr/>
          <p:nvPr/>
        </p:nvSpPr>
        <p:spPr>
          <a:xfrm>
            <a:off x="7327075" y="1910844"/>
            <a:ext cx="4172197" cy="34163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We look at our sphere called Earth, and we will wrap ourselves with the world's best available technology to safeguard, control, and protect our predictable planet via sensors and active protection agents that are both biodegradable and natural. </a:t>
            </a:r>
            <a:endParaRPr sz="2400">
              <a:solidFill>
                <a:schemeClr val="dk1"/>
              </a:solidFill>
              <a:latin typeface="Calibri"/>
              <a:ea typeface="Calibri"/>
              <a:cs typeface="Calibri"/>
              <a:sym typeface="Calibri"/>
            </a:endParaRPr>
          </a:p>
        </p:txBody>
      </p:sp>
      <p:sp>
        <p:nvSpPr>
          <p:cNvPr id="322" name="Google Shape;322;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descr="A picture containing square&#10;&#10;Description automatically generated" id="327" name="Google Shape;327;p36"/>
          <p:cNvPicPr preferRelativeResize="0"/>
          <p:nvPr/>
        </p:nvPicPr>
        <p:blipFill rotWithShape="1">
          <a:blip r:embed="rId3">
            <a:alphaModFix/>
          </a:blip>
          <a:srcRect b="0" l="0" r="0" t="0"/>
          <a:stretch/>
        </p:blipFill>
        <p:spPr>
          <a:xfrm>
            <a:off x="1003176" y="1224563"/>
            <a:ext cx="4837216" cy="4802164"/>
          </a:xfrm>
          <a:prstGeom prst="rect">
            <a:avLst/>
          </a:prstGeom>
          <a:noFill/>
          <a:ln>
            <a:noFill/>
          </a:ln>
        </p:spPr>
      </p:pic>
      <p:sp>
        <p:nvSpPr>
          <p:cNvPr id="328" name="Google Shape;328;p36"/>
          <p:cNvSpPr/>
          <p:nvPr/>
        </p:nvSpPr>
        <p:spPr>
          <a:xfrm>
            <a:off x="6871854" y="2644169"/>
            <a:ext cx="4837216" cy="156966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We are harnessing the forces of nature for the betterment of humankind. </a:t>
            </a:r>
            <a:endParaRPr sz="3200">
              <a:solidFill>
                <a:schemeClr val="dk1"/>
              </a:solidFill>
              <a:latin typeface="Calibri"/>
              <a:ea typeface="Calibri"/>
              <a:cs typeface="Calibri"/>
              <a:sym typeface="Calibri"/>
            </a:endParaRPr>
          </a:p>
        </p:txBody>
      </p:sp>
      <p:sp>
        <p:nvSpPr>
          <p:cNvPr id="329" name="Google Shape;329;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lang="en-US"/>
              <a:t>Our vision is simple - one United Love achieved through raised awareness and the ability to give invention light. </a:t>
            </a:r>
            <a:endParaRPr/>
          </a:p>
          <a:p>
            <a:pPr indent="0" lvl="0" marL="0" rtl="0" algn="ctr">
              <a:lnSpc>
                <a:spcPct val="90000"/>
              </a:lnSpc>
              <a:spcBef>
                <a:spcPts val="1000"/>
              </a:spcBef>
              <a:spcAft>
                <a:spcPts val="0"/>
              </a:spcAft>
              <a:buClr>
                <a:schemeClr val="dk1"/>
              </a:buClr>
              <a:buSzPts val="2800"/>
              <a:buNone/>
            </a:pPr>
            <a:r>
              <a:t/>
            </a:r>
            <a:endParaRPr b="1"/>
          </a:p>
          <a:p>
            <a:pPr indent="0" lvl="0" marL="0" rtl="0" algn="ctr">
              <a:lnSpc>
                <a:spcPct val="90000"/>
              </a:lnSpc>
              <a:spcBef>
                <a:spcPts val="1000"/>
              </a:spcBef>
              <a:spcAft>
                <a:spcPts val="0"/>
              </a:spcAft>
              <a:buClr>
                <a:schemeClr val="dk1"/>
              </a:buClr>
              <a:buSzPts val="2800"/>
              <a:buNone/>
            </a:pPr>
            <a:r>
              <a:rPr b="1" lang="en-US"/>
              <a:t>Come fly with us.</a:t>
            </a:r>
            <a:endParaRPr b="1"/>
          </a:p>
          <a:p>
            <a:pPr indent="0" lvl="0" marL="0" rtl="0" algn="ctr">
              <a:lnSpc>
                <a:spcPct val="90000"/>
              </a:lnSpc>
              <a:spcBef>
                <a:spcPts val="1000"/>
              </a:spcBef>
              <a:spcAft>
                <a:spcPts val="0"/>
              </a:spcAft>
              <a:buClr>
                <a:schemeClr val="dk1"/>
              </a:buClr>
              <a:buSzPts val="2800"/>
              <a:buNone/>
            </a:pPr>
            <a:r>
              <a:t/>
            </a:r>
            <a:endParaRPr b="1"/>
          </a:p>
          <a:p>
            <a:pPr indent="0" lvl="0" marL="0" rtl="0" algn="ctr">
              <a:lnSpc>
                <a:spcPct val="90000"/>
              </a:lnSpc>
              <a:spcBef>
                <a:spcPts val="1000"/>
              </a:spcBef>
              <a:spcAft>
                <a:spcPts val="0"/>
              </a:spcAft>
              <a:buClr>
                <a:schemeClr val="dk1"/>
              </a:buClr>
              <a:buSzPts val="2800"/>
              <a:buNone/>
            </a:pPr>
            <a:r>
              <a:rPr b="1" lang="en-US"/>
              <a:t>- byoGuard</a:t>
            </a:r>
            <a:endParaRPr b="1"/>
          </a:p>
          <a:p>
            <a:pPr indent="-50800" lvl="0" marL="228600" rtl="0" algn="ctr">
              <a:lnSpc>
                <a:spcPct val="90000"/>
              </a:lnSpc>
              <a:spcBef>
                <a:spcPts val="1000"/>
              </a:spcBef>
              <a:spcAft>
                <a:spcPts val="0"/>
              </a:spcAft>
              <a:buClr>
                <a:schemeClr val="dk1"/>
              </a:buClr>
              <a:buSzPts val="2800"/>
              <a:buNone/>
            </a:pPr>
            <a:r>
              <a:t/>
            </a:r>
            <a:endParaRPr/>
          </a:p>
        </p:txBody>
      </p:sp>
      <p:sp>
        <p:nvSpPr>
          <p:cNvPr id="335" name="Google Shape;335;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descr="A picture containing graphical user interface&#10;&#10;Description automatically generated" id="340" name="Google Shape;340;p38"/>
          <p:cNvPicPr preferRelativeResize="0"/>
          <p:nvPr/>
        </p:nvPicPr>
        <p:blipFill rotWithShape="1">
          <a:blip r:embed="rId3">
            <a:alphaModFix/>
          </a:blip>
          <a:srcRect b="0" l="0" r="0" t="0"/>
          <a:stretch/>
        </p:blipFill>
        <p:spPr>
          <a:xfrm>
            <a:off x="3423064" y="5385774"/>
            <a:ext cx="7083948" cy="1428899"/>
          </a:xfrm>
          <a:prstGeom prst="rect">
            <a:avLst/>
          </a:prstGeom>
          <a:noFill/>
          <a:ln>
            <a:noFill/>
          </a:ln>
        </p:spPr>
      </p:pic>
      <p:sp>
        <p:nvSpPr>
          <p:cNvPr id="341" name="Google Shape;341;p38"/>
          <p:cNvSpPr/>
          <p:nvPr/>
        </p:nvSpPr>
        <p:spPr>
          <a:xfrm>
            <a:off x="7934883" y="3073165"/>
            <a:ext cx="4027975" cy="230832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Aligning ReThink’s 6 sustainability goals towards desired outcomes</a:t>
            </a:r>
            <a:endParaRPr sz="2400">
              <a:solidFill>
                <a:srgbClr val="1E6F5C"/>
              </a:solidFill>
              <a:latin typeface="Poppins"/>
              <a:ea typeface="Poppins"/>
              <a:cs typeface="Poppins"/>
              <a:sym typeface="Poppins"/>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Complementing the 7 pillars of BEAM Plus</a:t>
            </a:r>
            <a:endParaRPr/>
          </a:p>
        </p:txBody>
      </p:sp>
      <p:sp>
        <p:nvSpPr>
          <p:cNvPr id="342" name="Google Shape;342;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picture containing text&#10;&#10;Description automatically generated" id="343" name="Google Shape;343;p38"/>
          <p:cNvPicPr preferRelativeResize="0"/>
          <p:nvPr/>
        </p:nvPicPr>
        <p:blipFill rotWithShape="1">
          <a:blip r:embed="rId4">
            <a:alphaModFix/>
          </a:blip>
          <a:srcRect b="0" l="0" r="0" t="0"/>
          <a:stretch/>
        </p:blipFill>
        <p:spPr>
          <a:xfrm>
            <a:off x="370534" y="993672"/>
            <a:ext cx="584200" cy="584200"/>
          </a:xfrm>
          <a:prstGeom prst="rect">
            <a:avLst/>
          </a:prstGeom>
          <a:noFill/>
          <a:ln>
            <a:noFill/>
          </a:ln>
        </p:spPr>
      </p:pic>
      <p:pic>
        <p:nvPicPr>
          <p:cNvPr descr="Icon&#10;&#10;Description automatically generated" id="344" name="Google Shape;344;p38"/>
          <p:cNvPicPr preferRelativeResize="0"/>
          <p:nvPr/>
        </p:nvPicPr>
        <p:blipFill rotWithShape="1">
          <a:blip r:embed="rId5">
            <a:alphaModFix/>
          </a:blip>
          <a:srcRect b="0" l="0" r="0" t="0"/>
          <a:stretch/>
        </p:blipFill>
        <p:spPr>
          <a:xfrm>
            <a:off x="397211" y="2580360"/>
            <a:ext cx="584200" cy="584200"/>
          </a:xfrm>
          <a:prstGeom prst="rect">
            <a:avLst/>
          </a:prstGeom>
          <a:noFill/>
          <a:ln>
            <a:noFill/>
          </a:ln>
        </p:spPr>
      </p:pic>
      <p:pic>
        <p:nvPicPr>
          <p:cNvPr descr="Icon&#10;&#10;Description automatically generated with low confidence" id="345" name="Google Shape;345;p38"/>
          <p:cNvPicPr preferRelativeResize="0"/>
          <p:nvPr/>
        </p:nvPicPr>
        <p:blipFill rotWithShape="1">
          <a:blip r:embed="rId6">
            <a:alphaModFix/>
          </a:blip>
          <a:srcRect b="0" l="0" r="0" t="0"/>
          <a:stretch/>
        </p:blipFill>
        <p:spPr>
          <a:xfrm>
            <a:off x="397211" y="3373704"/>
            <a:ext cx="584200" cy="584200"/>
          </a:xfrm>
          <a:prstGeom prst="rect">
            <a:avLst/>
          </a:prstGeom>
          <a:noFill/>
          <a:ln>
            <a:noFill/>
          </a:ln>
        </p:spPr>
      </p:pic>
      <p:pic>
        <p:nvPicPr>
          <p:cNvPr descr="Icon&#10;&#10;Description automatically generated" id="346" name="Google Shape;346;p38"/>
          <p:cNvPicPr preferRelativeResize="0"/>
          <p:nvPr/>
        </p:nvPicPr>
        <p:blipFill rotWithShape="1">
          <a:blip r:embed="rId7">
            <a:alphaModFix/>
          </a:blip>
          <a:srcRect b="0" l="0" r="0" t="0"/>
          <a:stretch/>
        </p:blipFill>
        <p:spPr>
          <a:xfrm>
            <a:off x="397211" y="4167048"/>
            <a:ext cx="584200" cy="584200"/>
          </a:xfrm>
          <a:prstGeom prst="rect">
            <a:avLst/>
          </a:prstGeom>
          <a:noFill/>
          <a:ln>
            <a:noFill/>
          </a:ln>
        </p:spPr>
      </p:pic>
      <p:pic>
        <p:nvPicPr>
          <p:cNvPr descr="Icon&#10;&#10;Description automatically generated" id="347" name="Google Shape;347;p38"/>
          <p:cNvPicPr preferRelativeResize="0"/>
          <p:nvPr/>
        </p:nvPicPr>
        <p:blipFill rotWithShape="1">
          <a:blip r:embed="rId8">
            <a:alphaModFix/>
          </a:blip>
          <a:srcRect b="0" l="0" r="0" t="0"/>
          <a:stretch/>
        </p:blipFill>
        <p:spPr>
          <a:xfrm>
            <a:off x="397211" y="4960392"/>
            <a:ext cx="584200" cy="584200"/>
          </a:xfrm>
          <a:prstGeom prst="rect">
            <a:avLst/>
          </a:prstGeom>
          <a:noFill/>
          <a:ln>
            <a:noFill/>
          </a:ln>
        </p:spPr>
      </p:pic>
      <p:pic>
        <p:nvPicPr>
          <p:cNvPr descr="Icon&#10;&#10;Description automatically generated" id="348" name="Google Shape;348;p38"/>
          <p:cNvPicPr preferRelativeResize="0"/>
          <p:nvPr/>
        </p:nvPicPr>
        <p:blipFill rotWithShape="1">
          <a:blip r:embed="rId9">
            <a:alphaModFix/>
          </a:blip>
          <a:srcRect b="0" l="0" r="0" t="0"/>
          <a:stretch/>
        </p:blipFill>
        <p:spPr>
          <a:xfrm>
            <a:off x="397211" y="5753736"/>
            <a:ext cx="584200" cy="584200"/>
          </a:xfrm>
          <a:prstGeom prst="rect">
            <a:avLst/>
          </a:prstGeom>
          <a:noFill/>
          <a:ln>
            <a:noFill/>
          </a:ln>
        </p:spPr>
      </p:pic>
      <p:pic>
        <p:nvPicPr>
          <p:cNvPr descr="Icon&#10;&#10;Description automatically generated" id="349" name="Google Shape;349;p38"/>
          <p:cNvPicPr preferRelativeResize="0"/>
          <p:nvPr/>
        </p:nvPicPr>
        <p:blipFill rotWithShape="1">
          <a:blip r:embed="rId10">
            <a:alphaModFix/>
          </a:blip>
          <a:srcRect b="0" l="0" r="0" t="0"/>
          <a:stretch/>
        </p:blipFill>
        <p:spPr>
          <a:xfrm>
            <a:off x="370534" y="1787016"/>
            <a:ext cx="584200" cy="584200"/>
          </a:xfrm>
          <a:prstGeom prst="rect">
            <a:avLst/>
          </a:prstGeom>
          <a:noFill/>
          <a:ln>
            <a:noFill/>
          </a:ln>
        </p:spPr>
      </p:pic>
      <p:sp>
        <p:nvSpPr>
          <p:cNvPr id="350" name="Google Shape;350;p38"/>
          <p:cNvSpPr txBox="1"/>
          <p:nvPr/>
        </p:nvSpPr>
        <p:spPr>
          <a:xfrm>
            <a:off x="1486681" y="1024162"/>
            <a:ext cx="216130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Integrated Design &amp; Construction Management</a:t>
            </a:r>
            <a:endParaRPr/>
          </a:p>
        </p:txBody>
      </p:sp>
      <p:sp>
        <p:nvSpPr>
          <p:cNvPr id="351" name="Google Shape;351;p38"/>
          <p:cNvSpPr txBox="1"/>
          <p:nvPr/>
        </p:nvSpPr>
        <p:spPr>
          <a:xfrm>
            <a:off x="1486682" y="1924131"/>
            <a:ext cx="216130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Health &amp; Wellbeing</a:t>
            </a:r>
            <a:endParaRPr/>
          </a:p>
        </p:txBody>
      </p:sp>
      <p:pic>
        <p:nvPicPr>
          <p:cNvPr descr="Shape, arrow&#10;&#10;Description automatically generated" id="352" name="Google Shape;352;p38"/>
          <p:cNvPicPr preferRelativeResize="0"/>
          <p:nvPr/>
        </p:nvPicPr>
        <p:blipFill rotWithShape="1">
          <a:blip r:embed="rId11">
            <a:alphaModFix/>
          </a:blip>
          <a:srcRect b="0" l="0" r="0" t="0"/>
          <a:stretch/>
        </p:blipFill>
        <p:spPr>
          <a:xfrm>
            <a:off x="3578542" y="874397"/>
            <a:ext cx="5747860" cy="4803569"/>
          </a:xfrm>
          <a:prstGeom prst="rect">
            <a:avLst/>
          </a:prstGeom>
          <a:noFill/>
          <a:ln>
            <a:noFill/>
          </a:ln>
        </p:spPr>
      </p:pic>
      <p:sp>
        <p:nvSpPr>
          <p:cNvPr id="353" name="Google Shape;353;p38"/>
          <p:cNvSpPr txBox="1"/>
          <p:nvPr/>
        </p:nvSpPr>
        <p:spPr>
          <a:xfrm>
            <a:off x="1486683" y="5885609"/>
            <a:ext cx="216130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Innovations &amp; Additions</a:t>
            </a:r>
            <a:endParaRPr/>
          </a:p>
        </p:txBody>
      </p:sp>
      <p:sp>
        <p:nvSpPr>
          <p:cNvPr id="354" name="Google Shape;354;p38"/>
          <p:cNvSpPr txBox="1"/>
          <p:nvPr/>
        </p:nvSpPr>
        <p:spPr>
          <a:xfrm>
            <a:off x="1486683" y="5043795"/>
            <a:ext cx="216130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Water Use</a:t>
            </a:r>
            <a:endParaRPr/>
          </a:p>
        </p:txBody>
      </p:sp>
      <p:sp>
        <p:nvSpPr>
          <p:cNvPr id="355" name="Google Shape;355;p38"/>
          <p:cNvSpPr txBox="1"/>
          <p:nvPr/>
        </p:nvSpPr>
        <p:spPr>
          <a:xfrm>
            <a:off x="1486684" y="4260249"/>
            <a:ext cx="216130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Energy Use</a:t>
            </a:r>
            <a:endParaRPr/>
          </a:p>
        </p:txBody>
      </p:sp>
      <p:sp>
        <p:nvSpPr>
          <p:cNvPr id="356" name="Google Shape;356;p38"/>
          <p:cNvSpPr txBox="1"/>
          <p:nvPr/>
        </p:nvSpPr>
        <p:spPr>
          <a:xfrm>
            <a:off x="1486685" y="3507595"/>
            <a:ext cx="216130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Material &amp; Waste</a:t>
            </a:r>
            <a:endParaRPr/>
          </a:p>
        </p:txBody>
      </p:sp>
      <p:sp>
        <p:nvSpPr>
          <p:cNvPr id="357" name="Google Shape;357;p38"/>
          <p:cNvSpPr txBox="1"/>
          <p:nvPr/>
        </p:nvSpPr>
        <p:spPr>
          <a:xfrm>
            <a:off x="1486686" y="2724049"/>
            <a:ext cx="216130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Sustainable Site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pic>
        <p:nvPicPr>
          <p:cNvPr descr="Diagram&#10;&#10;Description automatically generated" id="362" name="Google Shape;362;p39"/>
          <p:cNvPicPr preferRelativeResize="0"/>
          <p:nvPr/>
        </p:nvPicPr>
        <p:blipFill rotWithShape="1">
          <a:blip r:embed="rId3">
            <a:alphaModFix/>
          </a:blip>
          <a:srcRect b="0" l="0" r="0" t="0"/>
          <a:stretch/>
        </p:blipFill>
        <p:spPr>
          <a:xfrm>
            <a:off x="2468328" y="1298527"/>
            <a:ext cx="2811662" cy="5230999"/>
          </a:xfrm>
          <a:prstGeom prst="rect">
            <a:avLst/>
          </a:prstGeom>
          <a:noFill/>
          <a:ln>
            <a:noFill/>
          </a:ln>
        </p:spPr>
      </p:pic>
      <p:pic>
        <p:nvPicPr>
          <p:cNvPr descr="A pile of paper money&#10;&#10;Description automatically generated with medium confidence" id="363" name="Google Shape;363;p39"/>
          <p:cNvPicPr preferRelativeResize="0"/>
          <p:nvPr/>
        </p:nvPicPr>
        <p:blipFill rotWithShape="1">
          <a:blip r:embed="rId4">
            <a:alphaModFix/>
          </a:blip>
          <a:srcRect b="0" l="0" r="0" t="0"/>
          <a:stretch/>
        </p:blipFill>
        <p:spPr>
          <a:xfrm>
            <a:off x="5246596" y="1298501"/>
            <a:ext cx="4474442" cy="5233265"/>
          </a:xfrm>
          <a:prstGeom prst="rect">
            <a:avLst/>
          </a:prstGeom>
          <a:noFill/>
          <a:ln>
            <a:noFill/>
          </a:ln>
        </p:spPr>
      </p:pic>
      <p:sp>
        <p:nvSpPr>
          <p:cNvPr id="364" name="Google Shape;36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65" name="Google Shape;365;p39"/>
          <p:cNvSpPr txBox="1"/>
          <p:nvPr/>
        </p:nvSpPr>
        <p:spPr>
          <a:xfrm>
            <a:off x="2201123" y="836836"/>
            <a:ext cx="778975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From our drive to heal the world, it will repay us double-fold</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descr="A seal swimming in water&#10;&#10;Description automatically generated with low confidence" id="370" name="Google Shape;370;p40"/>
          <p:cNvPicPr preferRelativeResize="0"/>
          <p:nvPr/>
        </p:nvPicPr>
        <p:blipFill rotWithShape="1">
          <a:blip r:embed="rId3">
            <a:alphaModFix/>
          </a:blip>
          <a:srcRect b="0" l="0" r="0" t="0"/>
          <a:stretch/>
        </p:blipFill>
        <p:spPr>
          <a:xfrm>
            <a:off x="1614094" y="1467292"/>
            <a:ext cx="3046502" cy="4345679"/>
          </a:xfrm>
          <a:prstGeom prst="rect">
            <a:avLst/>
          </a:prstGeom>
          <a:noFill/>
          <a:ln>
            <a:noFill/>
          </a:ln>
        </p:spPr>
      </p:pic>
      <p:sp>
        <p:nvSpPr>
          <p:cNvPr id="371" name="Google Shape;371;p40"/>
          <p:cNvSpPr txBox="1"/>
          <p:nvPr/>
        </p:nvSpPr>
        <p:spPr>
          <a:xfrm>
            <a:off x="6324599" y="2151727"/>
            <a:ext cx="4572001" cy="403187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Stewardship is an ethic that embodies the responsible planning and management of resources. Not just for us, but for the beautiful species we share our planet with.</a:t>
            </a:r>
            <a:endParaRPr/>
          </a:p>
        </p:txBody>
      </p:sp>
      <p:sp>
        <p:nvSpPr>
          <p:cNvPr id="372" name="Google Shape;372;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descr="A picture containing tree, sky, water, outdoor&#10;&#10;Description automatically generated" id="377" name="Google Shape;377;p41"/>
          <p:cNvPicPr preferRelativeResize="0"/>
          <p:nvPr/>
        </p:nvPicPr>
        <p:blipFill rotWithShape="1">
          <a:blip r:embed="rId3">
            <a:alphaModFix/>
          </a:blip>
          <a:srcRect b="0" l="0" r="0" t="0"/>
          <a:stretch/>
        </p:blipFill>
        <p:spPr>
          <a:xfrm>
            <a:off x="332508" y="1353786"/>
            <a:ext cx="6385638" cy="4767943"/>
          </a:xfrm>
          <a:prstGeom prst="rect">
            <a:avLst/>
          </a:prstGeom>
          <a:noFill/>
          <a:ln>
            <a:noFill/>
          </a:ln>
        </p:spPr>
      </p:pic>
      <p:sp>
        <p:nvSpPr>
          <p:cNvPr id="378" name="Google Shape;378;p41"/>
          <p:cNvSpPr txBox="1"/>
          <p:nvPr/>
        </p:nvSpPr>
        <p:spPr>
          <a:xfrm>
            <a:off x="7196447" y="1874727"/>
            <a:ext cx="4286992" cy="310854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chemeClr val="dk1"/>
                </a:solidFill>
                <a:latin typeface="Calibri"/>
                <a:ea typeface="Calibri"/>
                <a:cs typeface="Calibri"/>
                <a:sym typeface="Calibri"/>
              </a:rPr>
              <a:t>The concepts of stewardship can be applied to the environment and nature, economics, health,</a:t>
            </a:r>
            <a:endParaRPr/>
          </a:p>
          <a:p>
            <a:pPr indent="0" lvl="0" marL="0" marR="0" rtl="0" algn="ctr">
              <a:spcBef>
                <a:spcPts val="0"/>
              </a:spcBef>
              <a:spcAft>
                <a:spcPts val="0"/>
              </a:spcAft>
              <a:buNone/>
            </a:pPr>
            <a:r>
              <a:rPr lang="en-US" sz="2800">
                <a:solidFill>
                  <a:schemeClr val="dk1"/>
                </a:solidFill>
                <a:latin typeface="Calibri"/>
                <a:ea typeface="Calibri"/>
                <a:cs typeface="Calibri"/>
                <a:sym typeface="Calibri"/>
              </a:rPr>
              <a:t>property, information, theology, cultural resources, etc. </a:t>
            </a:r>
            <a:endParaRPr/>
          </a:p>
        </p:txBody>
      </p:sp>
      <p:sp>
        <p:nvSpPr>
          <p:cNvPr id="379" name="Google Shape;379;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pic>
        <p:nvPicPr>
          <p:cNvPr descr="A picture containing sky, outdoor, mountain, nature&#10;&#10;Description automatically generated" id="384" name="Google Shape;384;p42"/>
          <p:cNvPicPr preferRelativeResize="0"/>
          <p:nvPr/>
        </p:nvPicPr>
        <p:blipFill rotWithShape="1">
          <a:blip r:embed="rId3">
            <a:alphaModFix/>
          </a:blip>
          <a:srcRect b="0" l="0" r="0" t="0"/>
          <a:stretch/>
        </p:blipFill>
        <p:spPr>
          <a:xfrm>
            <a:off x="980705" y="1411439"/>
            <a:ext cx="3884222" cy="4793418"/>
          </a:xfrm>
          <a:prstGeom prst="rect">
            <a:avLst/>
          </a:prstGeom>
          <a:noFill/>
          <a:ln>
            <a:noFill/>
          </a:ln>
        </p:spPr>
      </p:pic>
      <p:sp>
        <p:nvSpPr>
          <p:cNvPr id="385" name="Google Shape;38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86" name="Google Shape;386;p42"/>
          <p:cNvSpPr txBox="1"/>
          <p:nvPr/>
        </p:nvSpPr>
        <p:spPr>
          <a:xfrm>
            <a:off x="7327075" y="2668518"/>
            <a:ext cx="3634839"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Humanity’s </a:t>
            </a:r>
            <a:r>
              <a:rPr b="1" lang="en-US" sz="2400">
                <a:solidFill>
                  <a:schemeClr val="dk1"/>
                </a:solidFill>
                <a:latin typeface="Calibri"/>
                <a:ea typeface="Calibri"/>
                <a:cs typeface="Calibri"/>
                <a:sym typeface="Calibri"/>
              </a:rPr>
              <a:t>innovation</a:t>
            </a:r>
            <a:r>
              <a:rPr lang="en-US" sz="2400">
                <a:solidFill>
                  <a:schemeClr val="dk1"/>
                </a:solidFill>
                <a:latin typeface="Calibri"/>
                <a:ea typeface="Calibri"/>
                <a:cs typeface="Calibri"/>
                <a:sym typeface="Calibri"/>
              </a:rPr>
              <a:t> stretches far </a:t>
            </a:r>
            <a:r>
              <a:rPr b="1" lang="en-US" sz="2400">
                <a:solidFill>
                  <a:schemeClr val="dk1"/>
                </a:solidFill>
                <a:latin typeface="Calibri"/>
                <a:ea typeface="Calibri"/>
                <a:cs typeface="Calibri"/>
                <a:sym typeface="Calibri"/>
              </a:rPr>
              <a:t>beyond our imaginations.</a:t>
            </a:r>
            <a:r>
              <a:rPr lang="en-US" sz="2400">
                <a:solidFill>
                  <a:schemeClr val="dk1"/>
                </a:solidFill>
                <a:latin typeface="Calibri"/>
                <a:ea typeface="Calibri"/>
                <a:cs typeface="Calibri"/>
                <a:sym typeface="Calibri"/>
              </a:rPr>
              <a:t> With </a:t>
            </a:r>
            <a:r>
              <a:rPr b="1" lang="en-US" sz="2400">
                <a:solidFill>
                  <a:schemeClr val="dk1"/>
                </a:solidFill>
                <a:latin typeface="Calibri"/>
                <a:ea typeface="Calibri"/>
                <a:cs typeface="Calibri"/>
                <a:sym typeface="Calibri"/>
              </a:rPr>
              <a:t>simple maths and tools,</a:t>
            </a:r>
            <a:r>
              <a:rPr lang="en-US" sz="2400">
                <a:solidFill>
                  <a:schemeClr val="dk1"/>
                </a:solidFill>
                <a:latin typeface="Calibri"/>
                <a:ea typeface="Calibri"/>
                <a:cs typeface="Calibri"/>
                <a:sym typeface="Calibri"/>
              </a:rPr>
              <a:t> we've achieved </a:t>
            </a:r>
            <a:r>
              <a:rPr b="1" lang="en-US" sz="2400">
                <a:solidFill>
                  <a:schemeClr val="dk1"/>
                </a:solidFill>
                <a:latin typeface="Calibri"/>
                <a:ea typeface="Calibri"/>
                <a:cs typeface="Calibri"/>
                <a:sym typeface="Calibri"/>
              </a:rPr>
              <a:t>wonders</a:t>
            </a:r>
            <a:r>
              <a:rPr lang="en-US" sz="2400">
                <a:solidFill>
                  <a:schemeClr val="dk1"/>
                </a:solidFill>
                <a:latin typeface="Calibri"/>
                <a:ea typeface="Calibri"/>
                <a:cs typeface="Calibri"/>
                <a:sym typeface="Calibri"/>
              </a:rPr>
              <a:t> and will do so </a:t>
            </a:r>
            <a:r>
              <a:rPr b="1" lang="en-US" sz="2400">
                <a:solidFill>
                  <a:schemeClr val="dk1"/>
                </a:solidFill>
                <a:latin typeface="Calibri"/>
                <a:ea typeface="Calibri"/>
                <a:cs typeface="Calibri"/>
                <a:sym typeface="Calibri"/>
              </a:rPr>
              <a:t>again.</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pic>
        <p:nvPicPr>
          <p:cNvPr descr="A picture containing text, nature&#10;&#10;Description automatically generated" id="391" name="Google Shape;391;p43"/>
          <p:cNvPicPr preferRelativeResize="0"/>
          <p:nvPr/>
        </p:nvPicPr>
        <p:blipFill rotWithShape="1">
          <a:blip r:embed="rId3">
            <a:alphaModFix/>
          </a:blip>
          <a:srcRect b="0" l="0" r="0" t="0"/>
          <a:stretch/>
        </p:blipFill>
        <p:spPr>
          <a:xfrm>
            <a:off x="2204483" y="1851204"/>
            <a:ext cx="7783033" cy="4716726"/>
          </a:xfrm>
          <a:prstGeom prst="rect">
            <a:avLst/>
          </a:prstGeom>
          <a:noFill/>
          <a:ln>
            <a:noFill/>
          </a:ln>
        </p:spPr>
      </p:pic>
      <p:sp>
        <p:nvSpPr>
          <p:cNvPr id="392" name="Google Shape;392;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93" name="Google Shape;393;p43"/>
          <p:cNvSpPr txBox="1"/>
          <p:nvPr/>
        </p:nvSpPr>
        <p:spPr>
          <a:xfrm>
            <a:off x="3708652" y="1154126"/>
            <a:ext cx="478114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Through byoGuard, it will be reborn.</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descr="A picture containing text, old, sand, building material&#10;&#10;Description automatically generated" id="398" name="Google Shape;398;p44"/>
          <p:cNvPicPr preferRelativeResize="0"/>
          <p:nvPr/>
        </p:nvPicPr>
        <p:blipFill rotWithShape="1">
          <a:blip r:embed="rId3">
            <a:alphaModFix/>
          </a:blip>
          <a:srcRect b="0" l="0" r="0" t="0"/>
          <a:stretch/>
        </p:blipFill>
        <p:spPr>
          <a:xfrm>
            <a:off x="1767714" y="1397941"/>
            <a:ext cx="3817576" cy="4796030"/>
          </a:xfrm>
          <a:prstGeom prst="rect">
            <a:avLst/>
          </a:prstGeom>
          <a:noFill/>
          <a:ln>
            <a:noFill/>
          </a:ln>
        </p:spPr>
      </p:pic>
      <p:sp>
        <p:nvSpPr>
          <p:cNvPr id="399" name="Google Shape;399;p44"/>
          <p:cNvSpPr txBox="1"/>
          <p:nvPr/>
        </p:nvSpPr>
        <p:spPr>
          <a:xfrm>
            <a:off x="6651498" y="2828835"/>
            <a:ext cx="4994894"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From the </a:t>
            </a:r>
            <a:r>
              <a:rPr b="1" lang="en-US" sz="2400">
                <a:solidFill>
                  <a:schemeClr val="dk1"/>
                </a:solidFill>
                <a:latin typeface="Calibri"/>
                <a:ea typeface="Calibri"/>
                <a:cs typeface="Calibri"/>
                <a:sym typeface="Calibri"/>
              </a:rPr>
              <a:t>past</a:t>
            </a:r>
            <a:r>
              <a:rPr lang="en-US" sz="2400">
                <a:solidFill>
                  <a:schemeClr val="dk1"/>
                </a:solidFill>
                <a:latin typeface="Calibri"/>
                <a:ea typeface="Calibri"/>
                <a:cs typeface="Calibri"/>
                <a:sym typeface="Calibri"/>
              </a:rPr>
              <a:t> to the </a:t>
            </a:r>
            <a:r>
              <a:rPr b="1" lang="en-US" sz="2400">
                <a:solidFill>
                  <a:schemeClr val="dk1"/>
                </a:solidFill>
                <a:latin typeface="Calibri"/>
                <a:ea typeface="Calibri"/>
                <a:cs typeface="Calibri"/>
                <a:sym typeface="Calibri"/>
              </a:rPr>
              <a:t>present.</a:t>
            </a:r>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From the </a:t>
            </a:r>
            <a:r>
              <a:rPr b="1" lang="en-US" sz="2400">
                <a:solidFill>
                  <a:schemeClr val="dk1"/>
                </a:solidFill>
                <a:latin typeface="Calibri"/>
                <a:ea typeface="Calibri"/>
                <a:cs typeface="Calibri"/>
                <a:sym typeface="Calibri"/>
              </a:rPr>
              <a:t>Ur-Net</a:t>
            </a:r>
            <a:r>
              <a:rPr lang="en-US" sz="2400">
                <a:solidFill>
                  <a:schemeClr val="dk1"/>
                </a:solidFill>
                <a:latin typeface="Calibri"/>
                <a:ea typeface="Calibri"/>
                <a:cs typeface="Calibri"/>
                <a:sym typeface="Calibri"/>
              </a:rPr>
              <a:t> springs the </a:t>
            </a:r>
            <a:r>
              <a:rPr b="1" lang="en-US" sz="2400">
                <a:solidFill>
                  <a:schemeClr val="dk1"/>
                </a:solidFill>
                <a:latin typeface="Calibri"/>
                <a:ea typeface="Calibri"/>
                <a:cs typeface="Calibri"/>
                <a:sym typeface="Calibri"/>
              </a:rPr>
              <a:t>EarthNet.</a:t>
            </a:r>
            <a:endParaRPr b="1" sz="2400">
              <a:solidFill>
                <a:schemeClr val="dk1"/>
              </a:solidFill>
              <a:latin typeface="Calibri"/>
              <a:ea typeface="Calibri"/>
              <a:cs typeface="Calibri"/>
              <a:sym typeface="Calibri"/>
            </a:endParaRPr>
          </a:p>
        </p:txBody>
      </p:sp>
      <p:sp>
        <p:nvSpPr>
          <p:cNvPr id="400" name="Google Shape;400;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descr="A white circle with black text&#10;&#10;Description automatically generated with low confidence" id="405" name="Google Shape;405;p45"/>
          <p:cNvPicPr preferRelativeResize="0"/>
          <p:nvPr/>
        </p:nvPicPr>
        <p:blipFill rotWithShape="1">
          <a:blip r:embed="rId3">
            <a:alphaModFix/>
          </a:blip>
          <a:srcRect b="0" l="0" r="0" t="0"/>
          <a:stretch/>
        </p:blipFill>
        <p:spPr>
          <a:xfrm>
            <a:off x="1217655" y="950020"/>
            <a:ext cx="3358501" cy="3151920"/>
          </a:xfrm>
          <a:prstGeom prst="rect">
            <a:avLst/>
          </a:prstGeom>
          <a:noFill/>
          <a:ln>
            <a:noFill/>
          </a:ln>
        </p:spPr>
      </p:pic>
      <p:sp>
        <p:nvSpPr>
          <p:cNvPr id="406" name="Google Shape;406;p45"/>
          <p:cNvSpPr txBox="1"/>
          <p:nvPr/>
        </p:nvSpPr>
        <p:spPr>
          <a:xfrm>
            <a:off x="10442194" y="3802682"/>
            <a:ext cx="444352"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chemeClr val="dk1"/>
                </a:solidFill>
                <a:latin typeface="Calibri"/>
                <a:ea typeface="Calibri"/>
                <a:cs typeface="Calibri"/>
                <a:sym typeface="Calibri"/>
              </a:rPr>
              <a:t>8</a:t>
            </a:r>
            <a:endParaRPr/>
          </a:p>
          <a:p>
            <a:pPr indent="0" lvl="0" marL="0" marR="0" rtl="0" algn="ctr">
              <a:spcBef>
                <a:spcPts val="0"/>
              </a:spcBef>
              <a:spcAft>
                <a:spcPts val="0"/>
              </a:spcAft>
              <a:buNone/>
            </a:pPr>
            <a:r>
              <a:rPr lang="en-US" sz="4000">
                <a:solidFill>
                  <a:schemeClr val="dk1"/>
                </a:solidFill>
                <a:latin typeface="Calibri"/>
                <a:ea typeface="Calibri"/>
                <a:cs typeface="Calibri"/>
                <a:sym typeface="Calibri"/>
              </a:rPr>
              <a:t>+</a:t>
            </a:r>
            <a:endParaRPr/>
          </a:p>
        </p:txBody>
      </p:sp>
      <p:sp>
        <p:nvSpPr>
          <p:cNvPr id="407" name="Google Shape;407;p45"/>
          <p:cNvSpPr txBox="1"/>
          <p:nvPr/>
        </p:nvSpPr>
        <p:spPr>
          <a:xfrm rot="5400000">
            <a:off x="10442194" y="4994354"/>
            <a:ext cx="444352"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rgbClr val="CCCCCC"/>
                </a:solidFill>
                <a:latin typeface="Calibri"/>
                <a:ea typeface="Calibri"/>
                <a:cs typeface="Calibri"/>
                <a:sym typeface="Calibri"/>
              </a:rPr>
              <a:t>8</a:t>
            </a:r>
            <a:endParaRPr/>
          </a:p>
        </p:txBody>
      </p:sp>
      <p:sp>
        <p:nvSpPr>
          <p:cNvPr id="408" name="Google Shape;408;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409" name="Google Shape;409;p45"/>
          <p:cNvPicPr preferRelativeResize="0"/>
          <p:nvPr/>
        </p:nvPicPr>
        <p:blipFill rotWithShape="1">
          <a:blip r:embed="rId4">
            <a:alphaModFix/>
          </a:blip>
          <a:srcRect b="0" l="0" r="0" t="0"/>
          <a:stretch/>
        </p:blipFill>
        <p:spPr>
          <a:xfrm rot="6496334">
            <a:off x="5516476" y="2196335"/>
            <a:ext cx="2929786" cy="2929786"/>
          </a:xfrm>
          <a:prstGeom prst="rect">
            <a:avLst/>
          </a:prstGeom>
          <a:noFill/>
          <a:ln>
            <a:noFill/>
          </a:ln>
        </p:spPr>
      </p:pic>
      <p:sp>
        <p:nvSpPr>
          <p:cNvPr id="410" name="Google Shape;410;p45"/>
          <p:cNvSpPr txBox="1"/>
          <p:nvPr/>
        </p:nvSpPr>
        <p:spPr>
          <a:xfrm>
            <a:off x="5131048" y="1115618"/>
            <a:ext cx="648344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The time is now… and our 8 ‘nows’ tip into infinity!</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Diagram&#10;&#10;Description automatically generated" id="416" name="Google Shape;416;p46"/>
          <p:cNvPicPr preferRelativeResize="0"/>
          <p:nvPr/>
        </p:nvPicPr>
        <p:blipFill rotWithShape="1">
          <a:blip r:embed="rId3">
            <a:alphaModFix/>
          </a:blip>
          <a:srcRect b="0" l="0" r="0" t="0"/>
          <a:stretch/>
        </p:blipFill>
        <p:spPr>
          <a:xfrm>
            <a:off x="8398053" y="1085935"/>
            <a:ext cx="1972137" cy="2915332"/>
          </a:xfrm>
          <a:prstGeom prst="rect">
            <a:avLst/>
          </a:prstGeom>
          <a:noFill/>
          <a:ln>
            <a:noFill/>
          </a:ln>
        </p:spPr>
      </p:pic>
      <p:pic>
        <p:nvPicPr>
          <p:cNvPr descr="A picture containing indoor&#10;&#10;Description automatically generated" id="417" name="Google Shape;417;p46"/>
          <p:cNvPicPr preferRelativeResize="0"/>
          <p:nvPr/>
        </p:nvPicPr>
        <p:blipFill rotWithShape="1">
          <a:blip r:embed="rId4">
            <a:alphaModFix/>
          </a:blip>
          <a:srcRect b="0" l="0" r="0" t="0"/>
          <a:stretch/>
        </p:blipFill>
        <p:spPr>
          <a:xfrm>
            <a:off x="8282521" y="4077207"/>
            <a:ext cx="2203202" cy="2203202"/>
          </a:xfrm>
          <a:prstGeom prst="rect">
            <a:avLst/>
          </a:prstGeom>
          <a:noFill/>
          <a:ln>
            <a:noFill/>
          </a:ln>
        </p:spPr>
      </p:pic>
      <p:pic>
        <p:nvPicPr>
          <p:cNvPr descr="Graphical user interface&#10;&#10;Description automatically generated with medium confidence" id="418" name="Google Shape;418;p46"/>
          <p:cNvPicPr preferRelativeResize="0"/>
          <p:nvPr/>
        </p:nvPicPr>
        <p:blipFill rotWithShape="1">
          <a:blip r:embed="rId5">
            <a:alphaModFix/>
          </a:blip>
          <a:srcRect b="0" l="0" r="0" t="0"/>
          <a:stretch/>
        </p:blipFill>
        <p:spPr>
          <a:xfrm>
            <a:off x="4025393" y="2921249"/>
            <a:ext cx="4141213" cy="3426755"/>
          </a:xfrm>
          <a:prstGeom prst="rect">
            <a:avLst/>
          </a:prstGeom>
          <a:noFill/>
          <a:ln>
            <a:noFill/>
          </a:ln>
        </p:spPr>
      </p:pic>
      <p:pic>
        <p:nvPicPr>
          <p:cNvPr descr="A picture containing invertebrate, coelenterate, jellyfish, hydrozoan&#10;&#10;Description automatically generated" id="419" name="Google Shape;419;p46"/>
          <p:cNvPicPr preferRelativeResize="0"/>
          <p:nvPr/>
        </p:nvPicPr>
        <p:blipFill rotWithShape="1">
          <a:blip r:embed="rId6">
            <a:alphaModFix/>
          </a:blip>
          <a:srcRect b="0" l="0" r="0" t="0"/>
          <a:stretch/>
        </p:blipFill>
        <p:spPr>
          <a:xfrm>
            <a:off x="667252" y="3476689"/>
            <a:ext cx="3242226" cy="2315876"/>
          </a:xfrm>
          <a:prstGeom prst="rect">
            <a:avLst/>
          </a:prstGeom>
          <a:noFill/>
          <a:ln>
            <a:noFill/>
          </a:ln>
        </p:spPr>
      </p:pic>
      <p:sp>
        <p:nvSpPr>
          <p:cNvPr id="420" name="Google Shape;420;p46"/>
          <p:cNvSpPr txBox="1"/>
          <p:nvPr/>
        </p:nvSpPr>
        <p:spPr>
          <a:xfrm>
            <a:off x="667252" y="1149045"/>
            <a:ext cx="3753273"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Together, we will </a:t>
            </a:r>
            <a:r>
              <a:rPr b="1" lang="en-US" sz="2400">
                <a:solidFill>
                  <a:schemeClr val="dk1"/>
                </a:solidFill>
                <a:latin typeface="Calibri"/>
                <a:ea typeface="Calibri"/>
                <a:cs typeface="Calibri"/>
                <a:sym typeface="Calibri"/>
              </a:rPr>
              <a:t>unlock</a:t>
            </a:r>
            <a:r>
              <a:rPr lang="en-US" sz="2400">
                <a:solidFill>
                  <a:schemeClr val="dk1"/>
                </a:solidFill>
                <a:latin typeface="Calibri"/>
                <a:ea typeface="Calibri"/>
                <a:cs typeface="Calibri"/>
                <a:sym typeface="Calibri"/>
              </a:rPr>
              <a:t> </a:t>
            </a:r>
            <a:r>
              <a:rPr b="1" lang="en-US" sz="2400">
                <a:solidFill>
                  <a:schemeClr val="dk1"/>
                </a:solidFill>
                <a:latin typeface="Calibri"/>
                <a:ea typeface="Calibri"/>
                <a:cs typeface="Calibri"/>
                <a:sym typeface="Calibri"/>
              </a:rPr>
              <a:t>humanity’s true potential.</a:t>
            </a:r>
            <a:endParaRPr b="1" sz="2400">
              <a:solidFill>
                <a:schemeClr val="dk1"/>
              </a:solidFill>
              <a:latin typeface="Calibri"/>
              <a:ea typeface="Calibri"/>
              <a:cs typeface="Calibri"/>
              <a:sym typeface="Calibri"/>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pic>
        <p:nvPicPr>
          <p:cNvPr descr="A picture containing text, water, sunset&#10;&#10;Description automatically generated" id="425" name="Google Shape;425;p47"/>
          <p:cNvPicPr preferRelativeResize="0"/>
          <p:nvPr/>
        </p:nvPicPr>
        <p:blipFill rotWithShape="1">
          <a:blip r:embed="rId3">
            <a:alphaModFix/>
          </a:blip>
          <a:srcRect b="0" l="0" r="0" t="0"/>
          <a:stretch/>
        </p:blipFill>
        <p:spPr>
          <a:xfrm>
            <a:off x="1546552" y="1194546"/>
            <a:ext cx="3978234" cy="4977654"/>
          </a:xfrm>
          <a:prstGeom prst="rect">
            <a:avLst/>
          </a:prstGeom>
          <a:noFill/>
          <a:ln>
            <a:noFill/>
          </a:ln>
        </p:spPr>
      </p:pic>
      <p:sp>
        <p:nvSpPr>
          <p:cNvPr id="426" name="Google Shape;426;p47"/>
          <p:cNvSpPr txBox="1"/>
          <p:nvPr/>
        </p:nvSpPr>
        <p:spPr>
          <a:xfrm>
            <a:off x="7445830" y="2951946"/>
            <a:ext cx="3978234"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chemeClr val="dk1"/>
                </a:solidFill>
                <a:latin typeface="Calibri"/>
                <a:ea typeface="Calibri"/>
                <a:cs typeface="Calibri"/>
                <a:sym typeface="Calibri"/>
              </a:rPr>
              <a:t>As we work to </a:t>
            </a:r>
            <a:r>
              <a:rPr b="1" lang="en-US" sz="2800">
                <a:solidFill>
                  <a:schemeClr val="dk1"/>
                </a:solidFill>
                <a:latin typeface="Calibri"/>
                <a:ea typeface="Calibri"/>
                <a:cs typeface="Calibri"/>
                <a:sym typeface="Calibri"/>
              </a:rPr>
              <a:t>create</a:t>
            </a:r>
            <a:r>
              <a:rPr lang="en-US" sz="2800">
                <a:solidFill>
                  <a:schemeClr val="dk1"/>
                </a:solidFill>
                <a:latin typeface="Calibri"/>
                <a:ea typeface="Calibri"/>
                <a:cs typeface="Calibri"/>
                <a:sym typeface="Calibri"/>
              </a:rPr>
              <a:t> light </a:t>
            </a:r>
            <a:r>
              <a:rPr b="1" lang="en-US" sz="2800">
                <a:solidFill>
                  <a:schemeClr val="dk1"/>
                </a:solidFill>
                <a:latin typeface="Calibri"/>
                <a:ea typeface="Calibri"/>
                <a:cs typeface="Calibri"/>
                <a:sym typeface="Calibri"/>
              </a:rPr>
              <a:t>for others…</a:t>
            </a:r>
            <a:endParaRPr/>
          </a:p>
        </p:txBody>
      </p:sp>
      <p:sp>
        <p:nvSpPr>
          <p:cNvPr id="427" name="Google Shape;427;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pic>
        <p:nvPicPr>
          <p:cNvPr descr="A picture containing track, railroad&#10;&#10;Description automatically generated" id="432" name="Google Shape;432;p48"/>
          <p:cNvPicPr preferRelativeResize="0"/>
          <p:nvPr/>
        </p:nvPicPr>
        <p:blipFill rotWithShape="1">
          <a:blip r:embed="rId3">
            <a:alphaModFix/>
          </a:blip>
          <a:srcRect b="0" l="0" r="0" t="0"/>
          <a:stretch/>
        </p:blipFill>
        <p:spPr>
          <a:xfrm>
            <a:off x="1607672" y="1225964"/>
            <a:ext cx="3176979" cy="4793835"/>
          </a:xfrm>
          <a:prstGeom prst="rect">
            <a:avLst/>
          </a:prstGeom>
          <a:noFill/>
          <a:ln>
            <a:noFill/>
          </a:ln>
        </p:spPr>
      </p:pic>
      <p:sp>
        <p:nvSpPr>
          <p:cNvPr id="433" name="Google Shape;433;p48"/>
          <p:cNvSpPr txBox="1"/>
          <p:nvPr/>
        </p:nvSpPr>
        <p:spPr>
          <a:xfrm>
            <a:off x="6353300" y="2736502"/>
            <a:ext cx="5062483" cy="13849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chemeClr val="dk1"/>
                </a:solidFill>
                <a:latin typeface="Calibri"/>
                <a:ea typeface="Calibri"/>
                <a:cs typeface="Calibri"/>
                <a:sym typeface="Calibri"/>
              </a:rPr>
              <a:t>…we naturally </a:t>
            </a:r>
            <a:r>
              <a:rPr b="1" lang="en-US" sz="2800">
                <a:solidFill>
                  <a:schemeClr val="dk1"/>
                </a:solidFill>
                <a:latin typeface="Calibri"/>
                <a:ea typeface="Calibri"/>
                <a:cs typeface="Calibri"/>
                <a:sym typeface="Calibri"/>
              </a:rPr>
              <a:t>light our own way.</a:t>
            </a:r>
            <a:endParaRPr/>
          </a:p>
          <a:p>
            <a:pPr indent="0" lvl="0" marL="0" marR="0" rtl="0" algn="l">
              <a:spcBef>
                <a:spcPts val="0"/>
              </a:spcBef>
              <a:spcAft>
                <a:spcPts val="0"/>
              </a:spcAft>
              <a:buNone/>
            </a:pPr>
            <a:r>
              <a:t/>
            </a:r>
            <a:endParaRPr b="1" sz="2800">
              <a:solidFill>
                <a:schemeClr val="dk1"/>
              </a:solidFill>
              <a:latin typeface="Calibri"/>
              <a:ea typeface="Calibri"/>
              <a:cs typeface="Calibri"/>
              <a:sym typeface="Calibri"/>
            </a:endParaRPr>
          </a:p>
          <a:p>
            <a:pPr indent="0" lvl="0" marL="0" marR="0" rtl="0" algn="ctr">
              <a:spcBef>
                <a:spcPts val="0"/>
              </a:spcBef>
              <a:spcAft>
                <a:spcPts val="0"/>
              </a:spcAft>
              <a:buNone/>
            </a:pPr>
            <a:r>
              <a:rPr lang="en-US" sz="2800">
                <a:solidFill>
                  <a:schemeClr val="dk1"/>
                </a:solidFill>
                <a:latin typeface="Calibri"/>
                <a:ea typeface="Calibri"/>
                <a:cs typeface="Calibri"/>
                <a:sym typeface="Calibri"/>
              </a:rPr>
              <a:t>- Marcus Aurelius</a:t>
            </a:r>
            <a:endParaRPr/>
          </a:p>
        </p:txBody>
      </p:sp>
      <p:sp>
        <p:nvSpPr>
          <p:cNvPr id="434" name="Google Shape;434;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pic>
        <p:nvPicPr>
          <p:cNvPr descr="A cat laying on a computer&#10;&#10;Description automatically generated with low confidence" id="439" name="Google Shape;439;p49"/>
          <p:cNvPicPr preferRelativeResize="0"/>
          <p:nvPr/>
        </p:nvPicPr>
        <p:blipFill rotWithShape="1">
          <a:blip r:embed="rId3">
            <a:alphaModFix/>
          </a:blip>
          <a:srcRect b="0" l="0" r="0" t="0"/>
          <a:stretch/>
        </p:blipFill>
        <p:spPr>
          <a:xfrm>
            <a:off x="1985962" y="1185862"/>
            <a:ext cx="8220075" cy="4486275"/>
          </a:xfrm>
          <a:prstGeom prst="rect">
            <a:avLst/>
          </a:prstGeom>
          <a:noFill/>
          <a:ln>
            <a:noFill/>
          </a:ln>
        </p:spPr>
      </p:pic>
      <p:sp>
        <p:nvSpPr>
          <p:cNvPr id="440" name="Google Shape;440;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41" name="Google Shape;441;p49"/>
          <p:cNvSpPr txBox="1"/>
          <p:nvPr/>
        </p:nvSpPr>
        <p:spPr>
          <a:xfrm>
            <a:off x="3824511" y="501649"/>
            <a:ext cx="454297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As we strive to build for the future.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pic>
        <p:nvPicPr>
          <p:cNvPr id="446" name="Google Shape;446;p50"/>
          <p:cNvPicPr preferRelativeResize="0"/>
          <p:nvPr/>
        </p:nvPicPr>
        <p:blipFill rotWithShape="1">
          <a:blip r:embed="rId3">
            <a:alphaModFix/>
          </a:blip>
          <a:srcRect b="0" l="0" r="0" t="0"/>
          <a:stretch/>
        </p:blipFill>
        <p:spPr>
          <a:xfrm>
            <a:off x="1588978" y="999459"/>
            <a:ext cx="4135817" cy="5169771"/>
          </a:xfrm>
          <a:prstGeom prst="rect">
            <a:avLst/>
          </a:prstGeom>
          <a:noFill/>
          <a:ln>
            <a:noFill/>
          </a:ln>
        </p:spPr>
      </p:pic>
      <p:sp>
        <p:nvSpPr>
          <p:cNvPr id="447" name="Google Shape;447;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48" name="Google Shape;448;p50"/>
          <p:cNvSpPr txBox="1"/>
          <p:nvPr/>
        </p:nvSpPr>
        <p:spPr>
          <a:xfrm>
            <a:off x="6987816" y="3198167"/>
            <a:ext cx="39691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We must </a:t>
            </a:r>
            <a:r>
              <a:rPr b="1" lang="en-US" sz="2400">
                <a:solidFill>
                  <a:schemeClr val="dk1"/>
                </a:solidFill>
                <a:latin typeface="Calibri"/>
                <a:ea typeface="Calibri"/>
                <a:cs typeface="Calibri"/>
                <a:sym typeface="Calibri"/>
              </a:rPr>
              <a:t>understand</a:t>
            </a:r>
            <a:r>
              <a:rPr lang="en-US" sz="2400">
                <a:solidFill>
                  <a:schemeClr val="dk1"/>
                </a:solidFill>
                <a:latin typeface="Calibri"/>
                <a:ea typeface="Calibri"/>
                <a:cs typeface="Calibri"/>
                <a:sym typeface="Calibri"/>
              </a:rPr>
              <a:t> our past.</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pic>
        <p:nvPicPr>
          <p:cNvPr descr="A picture containing text, mountain, outdoor, nature&#10;&#10;Description automatically generated" id="453" name="Google Shape;453;p51"/>
          <p:cNvPicPr preferRelativeResize="0"/>
          <p:nvPr/>
        </p:nvPicPr>
        <p:blipFill rotWithShape="1">
          <a:blip r:embed="rId3">
            <a:alphaModFix/>
          </a:blip>
          <a:srcRect b="0" l="0" r="0" t="0"/>
          <a:stretch/>
        </p:blipFill>
        <p:spPr>
          <a:xfrm>
            <a:off x="1475469" y="1182272"/>
            <a:ext cx="4032196" cy="5016645"/>
          </a:xfrm>
          <a:prstGeom prst="rect">
            <a:avLst/>
          </a:prstGeom>
          <a:noFill/>
          <a:ln>
            <a:noFill/>
          </a:ln>
        </p:spPr>
      </p:pic>
      <p:sp>
        <p:nvSpPr>
          <p:cNvPr id="454" name="Google Shape;454;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55" name="Google Shape;455;p51"/>
          <p:cNvSpPr txBox="1"/>
          <p:nvPr/>
        </p:nvSpPr>
        <p:spPr>
          <a:xfrm>
            <a:off x="7019306" y="2274835"/>
            <a:ext cx="3182587"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Innovation never dies.</a:t>
            </a:r>
            <a:endParaRPr b="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It is an echo that occurs throughout time and space.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pic>
        <p:nvPicPr>
          <p:cNvPr descr="A picture containing indoor, plant, vessel, close&#10;&#10;Description automatically generated" id="460" name="Google Shape;460;p52"/>
          <p:cNvPicPr preferRelativeResize="0"/>
          <p:nvPr/>
        </p:nvPicPr>
        <p:blipFill rotWithShape="1">
          <a:blip r:embed="rId3">
            <a:alphaModFix/>
          </a:blip>
          <a:srcRect b="0" l="0" r="0" t="0"/>
          <a:stretch/>
        </p:blipFill>
        <p:spPr>
          <a:xfrm>
            <a:off x="3662884" y="1790594"/>
            <a:ext cx="4866231" cy="4670713"/>
          </a:xfrm>
          <a:prstGeom prst="rect">
            <a:avLst/>
          </a:prstGeom>
          <a:noFill/>
          <a:ln>
            <a:noFill/>
          </a:ln>
        </p:spPr>
      </p:pic>
      <p:sp>
        <p:nvSpPr>
          <p:cNvPr id="461" name="Google Shape;461;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62" name="Google Shape;462;p52"/>
          <p:cNvSpPr txBox="1"/>
          <p:nvPr/>
        </p:nvSpPr>
        <p:spPr>
          <a:xfrm>
            <a:off x="3874244" y="1000569"/>
            <a:ext cx="444871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From discovering our own world...</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pic>
        <p:nvPicPr>
          <p:cNvPr descr="A picture containing text, indoor&#10;&#10;Description automatically generated" id="467" name="Google Shape;467;p53"/>
          <p:cNvPicPr preferRelativeResize="0"/>
          <p:nvPr/>
        </p:nvPicPr>
        <p:blipFill rotWithShape="1">
          <a:blip r:embed="rId3">
            <a:alphaModFix/>
          </a:blip>
          <a:srcRect b="0" l="0" r="0" t="0"/>
          <a:stretch/>
        </p:blipFill>
        <p:spPr>
          <a:xfrm>
            <a:off x="3782238" y="1718229"/>
            <a:ext cx="4627523" cy="4815443"/>
          </a:xfrm>
          <a:prstGeom prst="rect">
            <a:avLst/>
          </a:prstGeom>
          <a:noFill/>
          <a:ln>
            <a:noFill/>
          </a:ln>
        </p:spPr>
      </p:pic>
      <p:sp>
        <p:nvSpPr>
          <p:cNvPr id="468" name="Google Shape;468;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69" name="Google Shape;469;p53"/>
          <p:cNvSpPr txBox="1"/>
          <p:nvPr/>
        </p:nvSpPr>
        <p:spPr>
          <a:xfrm>
            <a:off x="4020591" y="1042832"/>
            <a:ext cx="415081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To the worlds awaiting beyond.</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descr="Diagram&#10;&#10;Description automatically generated" id="474" name="Google Shape;474;p54"/>
          <p:cNvPicPr preferRelativeResize="0"/>
          <p:nvPr/>
        </p:nvPicPr>
        <p:blipFill rotWithShape="1">
          <a:blip r:embed="rId3">
            <a:alphaModFix/>
          </a:blip>
          <a:srcRect b="0" l="0" r="0" t="0"/>
          <a:stretch/>
        </p:blipFill>
        <p:spPr>
          <a:xfrm>
            <a:off x="1588978" y="1157843"/>
            <a:ext cx="4853429" cy="4542312"/>
          </a:xfrm>
          <a:prstGeom prst="rect">
            <a:avLst/>
          </a:prstGeom>
          <a:noFill/>
          <a:ln>
            <a:noFill/>
          </a:ln>
        </p:spPr>
      </p:pic>
      <p:sp>
        <p:nvSpPr>
          <p:cNvPr id="475" name="Google Shape;475;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76" name="Google Shape;476;p54"/>
          <p:cNvSpPr txBox="1"/>
          <p:nvPr/>
        </p:nvSpPr>
        <p:spPr>
          <a:xfrm>
            <a:off x="6780811" y="1536173"/>
            <a:ext cx="4572989"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We must remain vigilant and live by the process.</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Observe.</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Orient.</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Decide. </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Act.</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pic>
        <p:nvPicPr>
          <p:cNvPr descr="Diagram&#10;&#10;Description automatically generated" id="481" name="Google Shape;481;p55"/>
          <p:cNvPicPr preferRelativeResize="0"/>
          <p:nvPr/>
        </p:nvPicPr>
        <p:blipFill rotWithShape="1">
          <a:blip r:embed="rId3">
            <a:alphaModFix/>
          </a:blip>
          <a:srcRect b="0" l="0" r="0" t="0"/>
          <a:stretch/>
        </p:blipFill>
        <p:spPr>
          <a:xfrm>
            <a:off x="521173" y="1278383"/>
            <a:ext cx="4963715" cy="4981699"/>
          </a:xfrm>
          <a:prstGeom prst="rect">
            <a:avLst/>
          </a:prstGeom>
          <a:noFill/>
          <a:ln>
            <a:noFill/>
          </a:ln>
        </p:spPr>
      </p:pic>
      <p:sp>
        <p:nvSpPr>
          <p:cNvPr id="482" name="Google Shape;482;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83" name="Google Shape;483;p55"/>
          <p:cNvSpPr txBox="1"/>
          <p:nvPr/>
        </p:nvSpPr>
        <p:spPr>
          <a:xfrm>
            <a:off x="3935714" y="941341"/>
            <a:ext cx="43284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Beware, </a:t>
            </a:r>
            <a:r>
              <a:rPr b="1" lang="en-US" sz="2400">
                <a:solidFill>
                  <a:schemeClr val="dk1"/>
                </a:solidFill>
                <a:latin typeface="Calibri"/>
                <a:ea typeface="Calibri"/>
                <a:cs typeface="Calibri"/>
                <a:sym typeface="Calibri"/>
              </a:rPr>
              <a:t>lest history repeat itself.</a:t>
            </a:r>
            <a:endParaRPr b="1" sz="2400">
              <a:solidFill>
                <a:schemeClr val="dk1"/>
              </a:solidFill>
              <a:latin typeface="Calibri"/>
              <a:ea typeface="Calibri"/>
              <a:cs typeface="Calibri"/>
              <a:sym typeface="Calibri"/>
            </a:endParaRPr>
          </a:p>
        </p:txBody>
      </p:sp>
      <p:pic>
        <p:nvPicPr>
          <p:cNvPr descr="A picture containing necklet&#10;&#10;Description automatically generated" id="484" name="Google Shape;484;p55"/>
          <p:cNvPicPr preferRelativeResize="0"/>
          <p:nvPr/>
        </p:nvPicPr>
        <p:blipFill rotWithShape="1">
          <a:blip r:embed="rId4">
            <a:alphaModFix/>
          </a:blip>
          <a:srcRect b="0" l="0" r="0" t="0"/>
          <a:stretch/>
        </p:blipFill>
        <p:spPr>
          <a:xfrm>
            <a:off x="5735790" y="1843582"/>
            <a:ext cx="5689261" cy="3479593"/>
          </a:xfrm>
          <a:prstGeom prst="rect">
            <a:avLst/>
          </a:prstGeom>
          <a:noFill/>
          <a:ln>
            <a:noFill/>
          </a:ln>
        </p:spPr>
      </p:pic>
    </p:spTree>
  </p:cSld>
  <p:clrMapOvr>
    <a:masterClrMapping/>
  </p:clrMapOvr>
  <mc:AlternateContent>
    <mc:Choice Requires="p14">
      <p:transition spd="med" p14:dur="450">
        <p:fade thruBlk="1"/>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pic>
        <p:nvPicPr>
          <p:cNvPr descr="Diagram, venn diagram&#10;&#10;Description automatically generated" id="489" name="Google Shape;489;p56"/>
          <p:cNvPicPr preferRelativeResize="0"/>
          <p:nvPr/>
        </p:nvPicPr>
        <p:blipFill rotWithShape="1">
          <a:blip r:embed="rId3">
            <a:alphaModFix/>
          </a:blip>
          <a:srcRect b="0" l="0" r="0" t="0"/>
          <a:stretch/>
        </p:blipFill>
        <p:spPr>
          <a:xfrm>
            <a:off x="1334614" y="995362"/>
            <a:ext cx="5010150" cy="4867275"/>
          </a:xfrm>
          <a:prstGeom prst="rect">
            <a:avLst/>
          </a:prstGeom>
          <a:noFill/>
          <a:ln>
            <a:noFill/>
          </a:ln>
        </p:spPr>
      </p:pic>
      <p:sp>
        <p:nvSpPr>
          <p:cNvPr id="490" name="Google Shape;490;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91" name="Google Shape;491;p56"/>
          <p:cNvSpPr txBox="1"/>
          <p:nvPr/>
        </p:nvSpPr>
        <p:spPr>
          <a:xfrm>
            <a:off x="7139380" y="2459503"/>
            <a:ext cx="4025735"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By accomplishing this, we turn thought into action. </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We push beyond what we believe we understand.</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pic>
        <p:nvPicPr>
          <p:cNvPr descr="A picture containing text, old, sand, building material&#10;&#10;Description automatically generated" id="496" name="Google Shape;496;p57"/>
          <p:cNvPicPr preferRelativeResize="0"/>
          <p:nvPr/>
        </p:nvPicPr>
        <p:blipFill rotWithShape="1">
          <a:blip r:embed="rId3">
            <a:alphaModFix/>
          </a:blip>
          <a:srcRect b="0" l="0" r="0" t="0"/>
          <a:stretch/>
        </p:blipFill>
        <p:spPr>
          <a:xfrm>
            <a:off x="1767714" y="1041299"/>
            <a:ext cx="4101458" cy="5152672"/>
          </a:xfrm>
          <a:prstGeom prst="rect">
            <a:avLst/>
          </a:prstGeom>
          <a:noFill/>
          <a:ln>
            <a:noFill/>
          </a:ln>
        </p:spPr>
      </p:pic>
      <p:sp>
        <p:nvSpPr>
          <p:cNvPr id="497" name="Google Shape;497;p57"/>
          <p:cNvSpPr txBox="1"/>
          <p:nvPr/>
        </p:nvSpPr>
        <p:spPr>
          <a:xfrm>
            <a:off x="6651498" y="2828835"/>
            <a:ext cx="4994894"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From the </a:t>
            </a:r>
            <a:r>
              <a:rPr b="1" lang="en-US" sz="2400">
                <a:solidFill>
                  <a:schemeClr val="dk1"/>
                </a:solidFill>
                <a:latin typeface="Calibri"/>
                <a:ea typeface="Calibri"/>
                <a:cs typeface="Calibri"/>
                <a:sym typeface="Calibri"/>
              </a:rPr>
              <a:t>past</a:t>
            </a:r>
            <a:r>
              <a:rPr lang="en-US" sz="2400">
                <a:solidFill>
                  <a:schemeClr val="dk1"/>
                </a:solidFill>
                <a:latin typeface="Calibri"/>
                <a:ea typeface="Calibri"/>
                <a:cs typeface="Calibri"/>
                <a:sym typeface="Calibri"/>
              </a:rPr>
              <a:t> to the </a:t>
            </a:r>
            <a:r>
              <a:rPr b="1" lang="en-US" sz="2400">
                <a:solidFill>
                  <a:schemeClr val="dk1"/>
                </a:solidFill>
                <a:latin typeface="Calibri"/>
                <a:ea typeface="Calibri"/>
                <a:cs typeface="Calibri"/>
                <a:sym typeface="Calibri"/>
              </a:rPr>
              <a:t>present.</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From the </a:t>
            </a:r>
            <a:r>
              <a:rPr b="1" lang="en-US" sz="2400">
                <a:solidFill>
                  <a:schemeClr val="dk1"/>
                </a:solidFill>
                <a:latin typeface="Calibri"/>
                <a:ea typeface="Calibri"/>
                <a:cs typeface="Calibri"/>
                <a:sym typeface="Calibri"/>
              </a:rPr>
              <a:t>Ur-Net</a:t>
            </a:r>
            <a:r>
              <a:rPr lang="en-US" sz="2400">
                <a:solidFill>
                  <a:schemeClr val="dk1"/>
                </a:solidFill>
                <a:latin typeface="Calibri"/>
                <a:ea typeface="Calibri"/>
                <a:cs typeface="Calibri"/>
                <a:sym typeface="Calibri"/>
              </a:rPr>
              <a:t> springs the </a:t>
            </a:r>
            <a:r>
              <a:rPr b="1" lang="en-US" sz="2400">
                <a:solidFill>
                  <a:schemeClr val="dk1"/>
                </a:solidFill>
                <a:latin typeface="Calibri"/>
                <a:ea typeface="Calibri"/>
                <a:cs typeface="Calibri"/>
                <a:sym typeface="Calibri"/>
              </a:rPr>
              <a:t>EarthNet.</a:t>
            </a:r>
            <a:endParaRPr sz="2400">
              <a:solidFill>
                <a:schemeClr val="dk1"/>
              </a:solidFill>
              <a:latin typeface="Calibri"/>
              <a:ea typeface="Calibri"/>
              <a:cs typeface="Calibri"/>
              <a:sym typeface="Calibri"/>
            </a:endParaRPr>
          </a:p>
        </p:txBody>
      </p:sp>
      <p:sp>
        <p:nvSpPr>
          <p:cNvPr id="498" name="Google Shape;498;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Diagram, engineering drawing&#10;&#10;Description automatically generated" id="504" name="Google Shape;504;p58"/>
          <p:cNvPicPr preferRelativeResize="0"/>
          <p:nvPr/>
        </p:nvPicPr>
        <p:blipFill rotWithShape="1">
          <a:blip r:embed="rId3">
            <a:alphaModFix/>
          </a:blip>
          <a:srcRect b="0" l="0" r="0" t="0"/>
          <a:stretch/>
        </p:blipFill>
        <p:spPr>
          <a:xfrm>
            <a:off x="502002" y="2534402"/>
            <a:ext cx="3198425" cy="2405017"/>
          </a:xfrm>
          <a:prstGeom prst="rect">
            <a:avLst/>
          </a:prstGeom>
          <a:noFill/>
          <a:ln>
            <a:noFill/>
          </a:ln>
        </p:spPr>
      </p:pic>
      <p:pic>
        <p:nvPicPr>
          <p:cNvPr descr="A plane flying in the sky&#10;&#10;Description automatically generated with low confidence" id="505" name="Google Shape;505;p58"/>
          <p:cNvPicPr preferRelativeResize="0"/>
          <p:nvPr/>
        </p:nvPicPr>
        <p:blipFill rotWithShape="1">
          <a:blip r:embed="rId4">
            <a:alphaModFix/>
          </a:blip>
          <a:srcRect b="0" l="0" r="0" t="0"/>
          <a:stretch/>
        </p:blipFill>
        <p:spPr>
          <a:xfrm>
            <a:off x="4906501" y="2177373"/>
            <a:ext cx="2546281" cy="3932481"/>
          </a:xfrm>
          <a:prstGeom prst="rect">
            <a:avLst/>
          </a:prstGeom>
          <a:noFill/>
          <a:ln>
            <a:noFill/>
          </a:ln>
        </p:spPr>
      </p:pic>
      <p:pic>
        <p:nvPicPr>
          <p:cNvPr descr="A picture containing transport, airplane, aircraft&#10;&#10;Description automatically generated" id="506" name="Google Shape;506;p58"/>
          <p:cNvPicPr preferRelativeResize="0"/>
          <p:nvPr/>
        </p:nvPicPr>
        <p:blipFill rotWithShape="1">
          <a:blip r:embed="rId5">
            <a:alphaModFix/>
          </a:blip>
          <a:srcRect b="0" l="0" r="0" t="0"/>
          <a:stretch/>
        </p:blipFill>
        <p:spPr>
          <a:xfrm>
            <a:off x="8279478" y="2719448"/>
            <a:ext cx="2875386" cy="1601725"/>
          </a:xfrm>
          <a:prstGeom prst="rect">
            <a:avLst/>
          </a:prstGeom>
          <a:noFill/>
          <a:ln>
            <a:noFill/>
          </a:ln>
        </p:spPr>
      </p:pic>
      <p:sp>
        <p:nvSpPr>
          <p:cNvPr id="507" name="Google Shape;507;p58"/>
          <p:cNvSpPr/>
          <p:nvPr/>
        </p:nvSpPr>
        <p:spPr>
          <a:xfrm>
            <a:off x="3692712" y="1622943"/>
            <a:ext cx="617517" cy="356260"/>
          </a:xfrm>
          <a:prstGeom prst="rightArrow">
            <a:avLst>
              <a:gd fmla="val 50000" name="adj1"/>
              <a:gd fmla="val 50000" name="adj2"/>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8" name="Google Shape;508;p58"/>
          <p:cNvSpPr/>
          <p:nvPr/>
        </p:nvSpPr>
        <p:spPr>
          <a:xfrm>
            <a:off x="7452782" y="1622943"/>
            <a:ext cx="617517" cy="356260"/>
          </a:xfrm>
          <a:prstGeom prst="rightArrow">
            <a:avLst>
              <a:gd fmla="val 50000" name="adj1"/>
              <a:gd fmla="val 50000" name="adj2"/>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9" name="Google Shape;509;p58"/>
          <p:cNvSpPr txBox="1"/>
          <p:nvPr/>
        </p:nvSpPr>
        <p:spPr>
          <a:xfrm>
            <a:off x="1607886" y="1477907"/>
            <a:ext cx="76976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latin typeface="Calibri"/>
                <a:ea typeface="Calibri"/>
                <a:cs typeface="Calibri"/>
                <a:sym typeface="Calibri"/>
              </a:rPr>
              <a:t>4.1</a:t>
            </a:r>
            <a:endParaRPr/>
          </a:p>
        </p:txBody>
      </p:sp>
      <p:sp>
        <p:nvSpPr>
          <p:cNvPr id="510" name="Google Shape;510;p58"/>
          <p:cNvSpPr txBox="1"/>
          <p:nvPr/>
        </p:nvSpPr>
        <p:spPr>
          <a:xfrm>
            <a:off x="5602820" y="1477907"/>
            <a:ext cx="76976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latin typeface="Calibri"/>
                <a:ea typeface="Calibri"/>
                <a:cs typeface="Calibri"/>
                <a:sym typeface="Calibri"/>
              </a:rPr>
              <a:t>4.4</a:t>
            </a:r>
            <a:endParaRPr/>
          </a:p>
        </p:txBody>
      </p:sp>
      <p:sp>
        <p:nvSpPr>
          <p:cNvPr id="511" name="Google Shape;511;p58"/>
          <p:cNvSpPr txBox="1"/>
          <p:nvPr/>
        </p:nvSpPr>
        <p:spPr>
          <a:xfrm>
            <a:off x="9079382" y="1477907"/>
            <a:ext cx="76976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latin typeface="Calibri"/>
                <a:ea typeface="Calibri"/>
                <a:cs typeface="Calibri"/>
                <a:sym typeface="Calibri"/>
              </a:rPr>
              <a:t>4.6</a:t>
            </a:r>
            <a:endParaRPr/>
          </a:p>
        </p:txBody>
      </p:sp>
      <p:sp>
        <p:nvSpPr>
          <p:cNvPr id="512" name="Google Shape;512;p58"/>
          <p:cNvSpPr txBox="1"/>
          <p:nvPr/>
        </p:nvSpPr>
        <p:spPr>
          <a:xfrm>
            <a:off x="2443235" y="1018655"/>
            <a:ext cx="708771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Just as humanity has pushed innovation through time...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descr="A lion standing in the grass&#10;&#10;Description automatically generated with low confidence" id="517" name="Google Shape;517;p59"/>
          <p:cNvPicPr preferRelativeResize="0"/>
          <p:nvPr/>
        </p:nvPicPr>
        <p:blipFill rotWithShape="1">
          <a:blip r:embed="rId3">
            <a:alphaModFix/>
          </a:blip>
          <a:srcRect b="0" l="0" r="0" t="0"/>
          <a:stretch/>
        </p:blipFill>
        <p:spPr>
          <a:xfrm>
            <a:off x="1588978" y="1088178"/>
            <a:ext cx="4152603" cy="5152304"/>
          </a:xfrm>
          <a:prstGeom prst="rect">
            <a:avLst/>
          </a:prstGeom>
          <a:noFill/>
          <a:ln>
            <a:noFill/>
          </a:ln>
        </p:spPr>
      </p:pic>
      <p:sp>
        <p:nvSpPr>
          <p:cNvPr id="518" name="Google Shape;518;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19" name="Google Shape;519;p59"/>
          <p:cNvSpPr txBox="1"/>
          <p:nvPr/>
        </p:nvSpPr>
        <p:spPr>
          <a:xfrm>
            <a:off x="7894283" y="2680392"/>
            <a:ext cx="2708739"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The Lion. </a:t>
            </a:r>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King of the Jungle.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pic>
        <p:nvPicPr>
          <p:cNvPr descr="A planet with a black background&#10;&#10;Description automatically generated with low confidence" id="524" name="Google Shape;524;p60"/>
          <p:cNvPicPr preferRelativeResize="0"/>
          <p:nvPr/>
        </p:nvPicPr>
        <p:blipFill rotWithShape="1">
          <a:blip r:embed="rId3">
            <a:alphaModFix/>
          </a:blip>
          <a:srcRect b="0" l="0" r="0" t="0"/>
          <a:stretch/>
        </p:blipFill>
        <p:spPr>
          <a:xfrm>
            <a:off x="667252" y="1532659"/>
            <a:ext cx="6742544" cy="3792681"/>
          </a:xfrm>
          <a:prstGeom prst="rect">
            <a:avLst/>
          </a:prstGeom>
          <a:noFill/>
          <a:ln>
            <a:noFill/>
          </a:ln>
        </p:spPr>
      </p:pic>
      <p:sp>
        <p:nvSpPr>
          <p:cNvPr id="525" name="Google Shape;525;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26" name="Google Shape;526;p60"/>
          <p:cNvSpPr txBox="1"/>
          <p:nvPr/>
        </p:nvSpPr>
        <p:spPr>
          <a:xfrm>
            <a:off x="8049306" y="2828834"/>
            <a:ext cx="3304494"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Our WORLD.</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We are King of the Earth.</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pic>
        <p:nvPicPr>
          <p:cNvPr descr="A picture containing grass, nature, outdoor, cloud&#10;&#10;Description automatically generated" id="531" name="Google Shape;531;p61"/>
          <p:cNvPicPr preferRelativeResize="0"/>
          <p:nvPr/>
        </p:nvPicPr>
        <p:blipFill rotWithShape="1">
          <a:blip r:embed="rId3">
            <a:alphaModFix/>
          </a:blip>
          <a:srcRect b="0" l="0" r="0" t="0"/>
          <a:stretch/>
        </p:blipFill>
        <p:spPr>
          <a:xfrm>
            <a:off x="923827" y="1055709"/>
            <a:ext cx="7686773" cy="4746582"/>
          </a:xfrm>
          <a:prstGeom prst="rect">
            <a:avLst/>
          </a:prstGeom>
          <a:noFill/>
          <a:ln>
            <a:noFill/>
          </a:ln>
        </p:spPr>
      </p:pic>
      <p:sp>
        <p:nvSpPr>
          <p:cNvPr id="532" name="Google Shape;532;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33" name="Google Shape;533;p61"/>
          <p:cNvSpPr txBox="1"/>
          <p:nvPr/>
        </p:nvSpPr>
        <p:spPr>
          <a:xfrm>
            <a:off x="9211200" y="3198167"/>
            <a:ext cx="231666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This is our home.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descr="A screenshot of a computer&#10;&#10;Description automatically generated with low confidence" id="538" name="Google Shape;538;p62"/>
          <p:cNvPicPr preferRelativeResize="0"/>
          <p:nvPr/>
        </p:nvPicPr>
        <p:blipFill rotWithShape="1">
          <a:blip r:embed="rId3">
            <a:alphaModFix/>
          </a:blip>
          <a:srcRect b="0" l="0" r="0" t="0"/>
          <a:stretch/>
        </p:blipFill>
        <p:spPr>
          <a:xfrm>
            <a:off x="1054920" y="920481"/>
            <a:ext cx="7223483" cy="5017037"/>
          </a:xfrm>
          <a:prstGeom prst="rect">
            <a:avLst/>
          </a:prstGeom>
          <a:noFill/>
          <a:ln>
            <a:noFill/>
          </a:ln>
        </p:spPr>
      </p:pic>
      <p:sp>
        <p:nvSpPr>
          <p:cNvPr id="539" name="Google Shape;539;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40" name="Google Shape;540;p62"/>
          <p:cNvSpPr txBox="1"/>
          <p:nvPr/>
        </p:nvSpPr>
        <p:spPr>
          <a:xfrm>
            <a:off x="8723086" y="3013500"/>
            <a:ext cx="3106057"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And this is what’s happening.</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pic>
        <p:nvPicPr>
          <p:cNvPr descr="A picture containing green, plant&#10;&#10;Description automatically generated" id="545" name="Google Shape;545;p63"/>
          <p:cNvPicPr preferRelativeResize="0"/>
          <p:nvPr>
            <p:ph idx="1" type="body"/>
          </p:nvPr>
        </p:nvPicPr>
        <p:blipFill rotWithShape="1">
          <a:blip r:embed="rId3">
            <a:alphaModFix/>
          </a:blip>
          <a:srcRect b="0" l="0" r="0" t="0"/>
          <a:stretch/>
        </p:blipFill>
        <p:spPr>
          <a:xfrm>
            <a:off x="2731407" y="1526415"/>
            <a:ext cx="6729186" cy="4318194"/>
          </a:xfrm>
          <a:prstGeom prst="rect">
            <a:avLst/>
          </a:prstGeom>
          <a:noFill/>
          <a:ln>
            <a:noFill/>
          </a:ln>
        </p:spPr>
      </p:pic>
      <p:sp>
        <p:nvSpPr>
          <p:cNvPr id="546" name="Google Shape;546;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47" name="Google Shape;547;p63"/>
          <p:cNvSpPr txBox="1"/>
          <p:nvPr/>
        </p:nvSpPr>
        <p:spPr>
          <a:xfrm>
            <a:off x="4580970" y="931241"/>
            <a:ext cx="303006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It is our duty to save it.</a:t>
            </a:r>
            <a:endParaRPr/>
          </a:p>
        </p:txBody>
      </p:sp>
    </p:spTree>
  </p:cSld>
  <p:clrMapOvr>
    <a:masterClrMapping/>
  </p:clrMapOvr>
  <p:transition spd="slow">
    <p:fade thruBlk="1"/>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pic>
        <p:nvPicPr>
          <p:cNvPr descr="A picture containing text, box&#10;&#10;Description automatically generated" id="552" name="Google Shape;552;p64"/>
          <p:cNvPicPr preferRelativeResize="0"/>
          <p:nvPr>
            <p:ph idx="1" type="body"/>
          </p:nvPr>
        </p:nvPicPr>
        <p:blipFill rotWithShape="1">
          <a:blip r:embed="rId3">
            <a:alphaModFix/>
          </a:blip>
          <a:srcRect b="0" l="0" r="0" t="0"/>
          <a:stretch/>
        </p:blipFill>
        <p:spPr>
          <a:xfrm>
            <a:off x="5711309" y="1119437"/>
            <a:ext cx="3921789" cy="5265528"/>
          </a:xfrm>
          <a:prstGeom prst="rect">
            <a:avLst/>
          </a:prstGeom>
          <a:noFill/>
          <a:ln>
            <a:noFill/>
          </a:ln>
        </p:spPr>
      </p:pic>
      <p:sp>
        <p:nvSpPr>
          <p:cNvPr id="553" name="Google Shape;553;p64"/>
          <p:cNvSpPr txBox="1"/>
          <p:nvPr/>
        </p:nvSpPr>
        <p:spPr>
          <a:xfrm>
            <a:off x="1000689" y="1905506"/>
            <a:ext cx="3716978" cy="30469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Whatever the mind can </a:t>
            </a:r>
            <a:r>
              <a:rPr b="1" lang="en-US" sz="3200">
                <a:solidFill>
                  <a:schemeClr val="dk1"/>
                </a:solidFill>
                <a:latin typeface="Calibri"/>
                <a:ea typeface="Calibri"/>
                <a:cs typeface="Calibri"/>
                <a:sym typeface="Calibri"/>
              </a:rPr>
              <a:t>conceive</a:t>
            </a:r>
            <a:r>
              <a:rPr lang="en-US" sz="3200">
                <a:solidFill>
                  <a:schemeClr val="dk1"/>
                </a:solidFill>
                <a:latin typeface="Calibri"/>
                <a:ea typeface="Calibri"/>
                <a:cs typeface="Calibri"/>
                <a:sym typeface="Calibri"/>
              </a:rPr>
              <a:t> and </a:t>
            </a:r>
            <a:r>
              <a:rPr b="1" lang="en-US" sz="3200">
                <a:solidFill>
                  <a:schemeClr val="dk1"/>
                </a:solidFill>
                <a:latin typeface="Calibri"/>
                <a:ea typeface="Calibri"/>
                <a:cs typeface="Calibri"/>
                <a:sym typeface="Calibri"/>
              </a:rPr>
              <a:t>believe,</a:t>
            </a:r>
            <a:r>
              <a:rPr lang="en-US" sz="3200">
                <a:solidFill>
                  <a:schemeClr val="dk1"/>
                </a:solidFill>
                <a:latin typeface="Calibri"/>
                <a:ea typeface="Calibri"/>
                <a:cs typeface="Calibri"/>
                <a:sym typeface="Calibri"/>
              </a:rPr>
              <a:t> the mind can </a:t>
            </a:r>
            <a:r>
              <a:rPr b="1" lang="en-US" sz="3200">
                <a:solidFill>
                  <a:schemeClr val="dk1"/>
                </a:solidFill>
                <a:latin typeface="Calibri"/>
                <a:ea typeface="Calibri"/>
                <a:cs typeface="Calibri"/>
                <a:sym typeface="Calibri"/>
              </a:rPr>
              <a:t>achieve</a:t>
            </a:r>
            <a:r>
              <a:rPr lang="en-US" sz="3200">
                <a:solidFill>
                  <a:schemeClr val="dk1"/>
                </a:solidFill>
                <a:latin typeface="Calibri"/>
                <a:ea typeface="Calibri"/>
                <a:cs typeface="Calibri"/>
                <a:sym typeface="Calibri"/>
              </a:rPr>
              <a:t>.</a:t>
            </a:r>
            <a:endParaRPr/>
          </a:p>
          <a:p>
            <a:pPr indent="0" lvl="0" marL="0" marR="0" rtl="0" algn="ctr">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ctr">
              <a:spcBef>
                <a:spcPts val="0"/>
              </a:spcBef>
              <a:spcAft>
                <a:spcPts val="0"/>
              </a:spcAft>
              <a:buNone/>
            </a:pPr>
            <a:r>
              <a:rPr lang="en-US" sz="3200">
                <a:solidFill>
                  <a:schemeClr val="dk1"/>
                </a:solidFill>
                <a:latin typeface="Calibri"/>
                <a:ea typeface="Calibri"/>
                <a:cs typeface="Calibri"/>
                <a:sym typeface="Calibri"/>
              </a:rPr>
              <a:t>- Napoleon Hill</a:t>
            </a:r>
            <a:endParaRPr/>
          </a:p>
        </p:txBody>
      </p:sp>
      <p:sp>
        <p:nvSpPr>
          <p:cNvPr id="554" name="Google Shape;554;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pic>
        <p:nvPicPr>
          <p:cNvPr id="559" name="Google Shape;559;p65"/>
          <p:cNvPicPr preferRelativeResize="0"/>
          <p:nvPr>
            <p:ph idx="1" type="body"/>
          </p:nvPr>
        </p:nvPicPr>
        <p:blipFill rotWithShape="1">
          <a:blip r:embed="rId3">
            <a:alphaModFix/>
          </a:blip>
          <a:srcRect b="0" l="0" r="0" t="0"/>
          <a:stretch/>
        </p:blipFill>
        <p:spPr>
          <a:xfrm>
            <a:off x="1636975" y="1642158"/>
            <a:ext cx="2795351" cy="4339226"/>
          </a:xfrm>
          <a:prstGeom prst="rect">
            <a:avLst/>
          </a:prstGeom>
          <a:noFill/>
          <a:ln>
            <a:noFill/>
          </a:ln>
        </p:spPr>
      </p:pic>
      <p:sp>
        <p:nvSpPr>
          <p:cNvPr id="560" name="Google Shape;560;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picture containing text, clipart, vector graphics&#10;&#10;Description automatically generated" id="561" name="Google Shape;561;p65"/>
          <p:cNvPicPr preferRelativeResize="0"/>
          <p:nvPr/>
        </p:nvPicPr>
        <p:blipFill rotWithShape="1">
          <a:blip r:embed="rId4">
            <a:alphaModFix/>
          </a:blip>
          <a:srcRect b="0" l="0" r="0" t="0"/>
          <a:stretch/>
        </p:blipFill>
        <p:spPr>
          <a:xfrm>
            <a:off x="4852045" y="1573366"/>
            <a:ext cx="5461710" cy="4476811"/>
          </a:xfrm>
          <a:prstGeom prst="rect">
            <a:avLst/>
          </a:prstGeom>
          <a:noFill/>
          <a:ln>
            <a:noFill/>
          </a:ln>
        </p:spPr>
      </p:pic>
      <p:sp>
        <p:nvSpPr>
          <p:cNvPr id="562" name="Google Shape;562;p65"/>
          <p:cNvSpPr txBox="1"/>
          <p:nvPr/>
        </p:nvSpPr>
        <p:spPr>
          <a:xfrm>
            <a:off x="3144092" y="998061"/>
            <a:ext cx="586128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The secret to unlocking success is no mystery.</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pic>
        <p:nvPicPr>
          <p:cNvPr descr="A picture containing apple, fruit, holding, indoor&#10;&#10;Description automatically generated" id="567" name="Google Shape;567;p66"/>
          <p:cNvPicPr preferRelativeResize="0"/>
          <p:nvPr>
            <p:ph idx="1" type="body"/>
          </p:nvPr>
        </p:nvPicPr>
        <p:blipFill rotWithShape="1">
          <a:blip r:embed="rId3">
            <a:alphaModFix/>
          </a:blip>
          <a:srcRect b="0" l="0" r="0" t="0"/>
          <a:stretch/>
        </p:blipFill>
        <p:spPr>
          <a:xfrm>
            <a:off x="3000416" y="1628764"/>
            <a:ext cx="6191168" cy="4938620"/>
          </a:xfrm>
          <a:prstGeom prst="rect">
            <a:avLst/>
          </a:prstGeom>
          <a:noFill/>
          <a:ln>
            <a:noFill/>
          </a:ln>
        </p:spPr>
      </p:pic>
      <p:sp>
        <p:nvSpPr>
          <p:cNvPr id="568" name="Google Shape;568;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69" name="Google Shape;569;p66"/>
          <p:cNvSpPr txBox="1"/>
          <p:nvPr/>
        </p:nvSpPr>
        <p:spPr>
          <a:xfrm>
            <a:off x="4683594" y="944074"/>
            <a:ext cx="282481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The choice is simple! </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pic>
        <p:nvPicPr>
          <p:cNvPr descr="Chart, diagram&#10;&#10;Description automatically generated" id="574" name="Google Shape;574;p67"/>
          <p:cNvPicPr preferRelativeResize="0"/>
          <p:nvPr>
            <p:ph idx="1" type="body"/>
          </p:nvPr>
        </p:nvPicPr>
        <p:blipFill rotWithShape="1">
          <a:blip r:embed="rId3">
            <a:alphaModFix/>
          </a:blip>
          <a:srcRect b="0" l="0" r="0" t="0"/>
          <a:stretch/>
        </p:blipFill>
        <p:spPr>
          <a:xfrm>
            <a:off x="2152563" y="2411024"/>
            <a:ext cx="7886874" cy="4122206"/>
          </a:xfrm>
          <a:prstGeom prst="rect">
            <a:avLst/>
          </a:prstGeom>
          <a:noFill/>
          <a:ln>
            <a:noFill/>
          </a:ln>
        </p:spPr>
      </p:pic>
      <p:sp>
        <p:nvSpPr>
          <p:cNvPr id="575" name="Google Shape;575;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76" name="Google Shape;576;p67"/>
          <p:cNvSpPr txBox="1"/>
          <p:nvPr/>
        </p:nvSpPr>
        <p:spPr>
          <a:xfrm>
            <a:off x="5249069" y="916174"/>
            <a:ext cx="172649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80% results.</a:t>
            </a:r>
            <a:endParaRPr b="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24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400">
                <a:solidFill>
                  <a:schemeClr val="dk1"/>
                </a:solidFill>
                <a:latin typeface="Calibri"/>
                <a:ea typeface="Calibri"/>
                <a:cs typeface="Calibri"/>
                <a:sym typeface="Calibri"/>
              </a:rPr>
              <a:t>20% effort.</a:t>
            </a:r>
            <a:endParaRPr b="1" sz="2400">
              <a:solidFill>
                <a:schemeClr val="dk1"/>
              </a:solidFill>
              <a:latin typeface="Calibri"/>
              <a:ea typeface="Calibri"/>
              <a:cs typeface="Calibri"/>
              <a:sym typeface="Calibri"/>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picture containing text, blackboard&#10;&#10;Description automatically generated" id="582" name="Google Shape;582;p68"/>
          <p:cNvPicPr preferRelativeResize="0"/>
          <p:nvPr/>
        </p:nvPicPr>
        <p:blipFill rotWithShape="1">
          <a:blip r:embed="rId3">
            <a:alphaModFix/>
          </a:blip>
          <a:srcRect b="0" l="0" r="0" t="0"/>
          <a:stretch/>
        </p:blipFill>
        <p:spPr>
          <a:xfrm>
            <a:off x="807090" y="1148365"/>
            <a:ext cx="6130738" cy="4561269"/>
          </a:xfrm>
          <a:prstGeom prst="rect">
            <a:avLst/>
          </a:prstGeom>
          <a:noFill/>
          <a:ln>
            <a:noFill/>
          </a:ln>
        </p:spPr>
      </p:pic>
      <p:sp>
        <p:nvSpPr>
          <p:cNvPr id="583" name="Google Shape;583;p68"/>
          <p:cNvSpPr txBox="1"/>
          <p:nvPr/>
        </p:nvSpPr>
        <p:spPr>
          <a:xfrm>
            <a:off x="7776474" y="3198166"/>
            <a:ext cx="341914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Push past what you know.</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picture containing text, electronics&#10;&#10;Description automatically generated" id="589" name="Google Shape;589;p69"/>
          <p:cNvPicPr preferRelativeResize="0"/>
          <p:nvPr>
            <p:ph idx="1" type="body"/>
          </p:nvPr>
        </p:nvPicPr>
        <p:blipFill rotWithShape="1">
          <a:blip r:embed="rId3">
            <a:alphaModFix/>
          </a:blip>
          <a:srcRect b="0" l="0" r="0" t="0"/>
          <a:stretch/>
        </p:blipFill>
        <p:spPr>
          <a:xfrm>
            <a:off x="701720" y="1353127"/>
            <a:ext cx="4355963" cy="5235336"/>
          </a:xfrm>
          <a:prstGeom prst="rect">
            <a:avLst/>
          </a:prstGeom>
          <a:noFill/>
          <a:ln>
            <a:noFill/>
          </a:ln>
        </p:spPr>
      </p:pic>
      <p:sp>
        <p:nvSpPr>
          <p:cNvPr id="590" name="Google Shape;590;p69"/>
          <p:cNvSpPr txBox="1"/>
          <p:nvPr/>
        </p:nvSpPr>
        <p:spPr>
          <a:xfrm>
            <a:off x="7141028" y="3030968"/>
            <a:ext cx="359213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What you think you know...</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pic>
        <p:nvPicPr>
          <p:cNvPr descr="A screenshot of a computer&#10;&#10;Description automatically generated with medium confidence" id="595" name="Google Shape;595;p70"/>
          <p:cNvPicPr preferRelativeResize="0"/>
          <p:nvPr>
            <p:ph idx="1" type="body"/>
          </p:nvPr>
        </p:nvPicPr>
        <p:blipFill rotWithShape="1">
          <a:blip r:embed="rId3">
            <a:alphaModFix/>
          </a:blip>
          <a:srcRect b="0" l="0" r="0" t="0"/>
          <a:stretch/>
        </p:blipFill>
        <p:spPr>
          <a:xfrm>
            <a:off x="667252" y="1088719"/>
            <a:ext cx="7320877" cy="4680561"/>
          </a:xfrm>
          <a:prstGeom prst="rect">
            <a:avLst/>
          </a:prstGeom>
          <a:noFill/>
          <a:ln>
            <a:noFill/>
          </a:ln>
        </p:spPr>
      </p:pic>
      <p:sp>
        <p:nvSpPr>
          <p:cNvPr id="596" name="Google Shape;596;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97" name="Google Shape;597;p70"/>
          <p:cNvSpPr txBox="1"/>
          <p:nvPr/>
        </p:nvSpPr>
        <p:spPr>
          <a:xfrm>
            <a:off x="8024944" y="2967334"/>
            <a:ext cx="349980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Achieving the impossible…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descr="Graphical user interface, application&#10;&#10;Description automatically generated" id="602" name="Google Shape;602;p71"/>
          <p:cNvPicPr preferRelativeResize="0"/>
          <p:nvPr>
            <p:ph idx="1" type="body"/>
          </p:nvPr>
        </p:nvPicPr>
        <p:blipFill rotWithShape="1">
          <a:blip r:embed="rId3">
            <a:alphaModFix/>
          </a:blip>
          <a:srcRect b="0" l="0" r="0" t="0"/>
          <a:stretch/>
        </p:blipFill>
        <p:spPr>
          <a:xfrm>
            <a:off x="324881" y="971574"/>
            <a:ext cx="3758022" cy="5415974"/>
          </a:xfrm>
          <a:prstGeom prst="rect">
            <a:avLst/>
          </a:prstGeom>
          <a:noFill/>
          <a:ln>
            <a:noFill/>
          </a:ln>
        </p:spPr>
      </p:pic>
      <p:pic>
        <p:nvPicPr>
          <p:cNvPr descr="Diagram&#10;&#10;Description automatically generated" id="603" name="Google Shape;603;p71"/>
          <p:cNvPicPr preferRelativeResize="0"/>
          <p:nvPr/>
        </p:nvPicPr>
        <p:blipFill rotWithShape="1">
          <a:blip r:embed="rId4">
            <a:alphaModFix/>
          </a:blip>
          <a:srcRect b="0" l="0" r="0" t="0"/>
          <a:stretch/>
        </p:blipFill>
        <p:spPr>
          <a:xfrm>
            <a:off x="4944588" y="1816006"/>
            <a:ext cx="7247412" cy="4318517"/>
          </a:xfrm>
          <a:prstGeom prst="rect">
            <a:avLst/>
          </a:prstGeom>
          <a:noFill/>
          <a:ln>
            <a:noFill/>
          </a:ln>
        </p:spPr>
      </p:pic>
      <p:sp>
        <p:nvSpPr>
          <p:cNvPr id="604" name="Google Shape;604;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05" name="Google Shape;605;p71"/>
          <p:cNvSpPr txBox="1"/>
          <p:nvPr/>
        </p:nvSpPr>
        <p:spPr>
          <a:xfrm>
            <a:off x="7179388" y="1012595"/>
            <a:ext cx="277781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…is entirely possible.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pic>
        <p:nvPicPr>
          <p:cNvPr descr="Timeline&#10;&#10;Description automatically generated" id="610" name="Google Shape;610;p72"/>
          <p:cNvPicPr preferRelativeResize="0"/>
          <p:nvPr>
            <p:ph idx="1" type="body"/>
          </p:nvPr>
        </p:nvPicPr>
        <p:blipFill rotWithShape="1">
          <a:blip r:embed="rId3">
            <a:alphaModFix/>
          </a:blip>
          <a:srcRect b="0" l="0" r="0" t="0"/>
          <a:stretch/>
        </p:blipFill>
        <p:spPr>
          <a:xfrm>
            <a:off x="1193283" y="47593"/>
            <a:ext cx="4776236" cy="6762813"/>
          </a:xfrm>
          <a:prstGeom prst="rect">
            <a:avLst/>
          </a:prstGeom>
          <a:noFill/>
          <a:ln>
            <a:noFill/>
          </a:ln>
        </p:spPr>
      </p:pic>
      <p:sp>
        <p:nvSpPr>
          <p:cNvPr id="611" name="Google Shape;611;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12" name="Google Shape;612;p72"/>
          <p:cNvSpPr txBox="1"/>
          <p:nvPr/>
        </p:nvSpPr>
        <p:spPr>
          <a:xfrm>
            <a:off x="6508393" y="2454751"/>
            <a:ext cx="5143909"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It’s just a matter of effort!</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What can I do for you? </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What can we do for ourselves as a unit?</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pic>
        <p:nvPicPr>
          <p:cNvPr descr="Text&#10;&#10;Description automatically generated" id="617" name="Google Shape;617;p73"/>
          <p:cNvPicPr preferRelativeResize="0"/>
          <p:nvPr>
            <p:ph idx="1" type="body"/>
          </p:nvPr>
        </p:nvPicPr>
        <p:blipFill rotWithShape="1">
          <a:blip r:embed="rId3">
            <a:alphaModFix/>
          </a:blip>
          <a:srcRect b="0" l="0" r="0" t="0"/>
          <a:stretch/>
        </p:blipFill>
        <p:spPr>
          <a:xfrm>
            <a:off x="866070" y="1028650"/>
            <a:ext cx="6425936" cy="4800699"/>
          </a:xfrm>
          <a:prstGeom prst="rect">
            <a:avLst/>
          </a:prstGeom>
          <a:noFill/>
          <a:ln>
            <a:noFill/>
          </a:ln>
        </p:spPr>
      </p:pic>
      <p:sp>
        <p:nvSpPr>
          <p:cNvPr id="618" name="Google Shape;618;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19" name="Google Shape;619;p73"/>
          <p:cNvSpPr txBox="1"/>
          <p:nvPr/>
        </p:nvSpPr>
        <p:spPr>
          <a:xfrm>
            <a:off x="8145091" y="3013500"/>
            <a:ext cx="367421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Innovation springs from all sources.</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pic>
        <p:nvPicPr>
          <p:cNvPr descr="A picture containing text&#10;&#10;Description automatically generated" id="624" name="Google Shape;624;p74"/>
          <p:cNvPicPr preferRelativeResize="0"/>
          <p:nvPr>
            <p:ph idx="1" type="body"/>
          </p:nvPr>
        </p:nvPicPr>
        <p:blipFill rotWithShape="1">
          <a:blip r:embed="rId3">
            <a:alphaModFix/>
          </a:blip>
          <a:srcRect b="0" l="0" r="0" t="0"/>
          <a:stretch/>
        </p:blipFill>
        <p:spPr>
          <a:xfrm>
            <a:off x="552480" y="1131410"/>
            <a:ext cx="6523998" cy="4873959"/>
          </a:xfrm>
          <a:prstGeom prst="rect">
            <a:avLst/>
          </a:prstGeom>
          <a:noFill/>
          <a:ln>
            <a:noFill/>
          </a:ln>
        </p:spPr>
      </p:pic>
      <p:sp>
        <p:nvSpPr>
          <p:cNvPr id="625" name="Google Shape;625;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26" name="Google Shape;626;p74"/>
          <p:cNvSpPr txBox="1"/>
          <p:nvPr/>
        </p:nvSpPr>
        <p:spPr>
          <a:xfrm>
            <a:off x="7318319" y="3103261"/>
            <a:ext cx="481580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Innovation creates a profound ripple.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pic>
        <p:nvPicPr>
          <p:cNvPr descr="A model of a ship&#10;&#10;Description automatically generated with low confidence" id="631" name="Google Shape;631;p75"/>
          <p:cNvPicPr preferRelativeResize="0"/>
          <p:nvPr>
            <p:ph idx="1" type="body"/>
          </p:nvPr>
        </p:nvPicPr>
        <p:blipFill rotWithShape="1">
          <a:blip r:embed="rId3">
            <a:alphaModFix/>
          </a:blip>
          <a:srcRect b="0" l="0" r="0" t="0"/>
          <a:stretch/>
        </p:blipFill>
        <p:spPr>
          <a:xfrm>
            <a:off x="744224" y="1178595"/>
            <a:ext cx="5944819" cy="4500809"/>
          </a:xfrm>
          <a:prstGeom prst="rect">
            <a:avLst/>
          </a:prstGeom>
          <a:noFill/>
          <a:ln>
            <a:noFill/>
          </a:ln>
        </p:spPr>
      </p:pic>
      <p:sp>
        <p:nvSpPr>
          <p:cNvPr id="632" name="Google Shape;632;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33" name="Google Shape;633;p75"/>
          <p:cNvSpPr txBox="1"/>
          <p:nvPr/>
        </p:nvSpPr>
        <p:spPr>
          <a:xfrm>
            <a:off x="8066562" y="3013500"/>
            <a:ext cx="328723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We see it throughout history.</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pic>
        <p:nvPicPr>
          <p:cNvPr descr="Diagram, venn diagram&#10;&#10;Description automatically generated" id="638" name="Google Shape;638;p76"/>
          <p:cNvPicPr preferRelativeResize="0"/>
          <p:nvPr>
            <p:ph idx="1" type="body"/>
          </p:nvPr>
        </p:nvPicPr>
        <p:blipFill rotWithShape="1">
          <a:blip r:embed="rId3">
            <a:alphaModFix/>
          </a:blip>
          <a:srcRect b="0" l="0" r="0" t="0"/>
          <a:stretch/>
        </p:blipFill>
        <p:spPr>
          <a:xfrm>
            <a:off x="656208" y="1387796"/>
            <a:ext cx="5995490" cy="4918749"/>
          </a:xfrm>
          <a:prstGeom prst="rect">
            <a:avLst/>
          </a:prstGeom>
          <a:noFill/>
          <a:ln>
            <a:noFill/>
          </a:ln>
        </p:spPr>
      </p:pic>
      <p:sp>
        <p:nvSpPr>
          <p:cNvPr id="639" name="Google Shape;639;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40" name="Google Shape;640;p76"/>
          <p:cNvSpPr txBox="1"/>
          <p:nvPr/>
        </p:nvSpPr>
        <p:spPr>
          <a:xfrm>
            <a:off x="7779657" y="3013500"/>
            <a:ext cx="4093029"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The blueprints are everywhere we look, because...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pic>
        <p:nvPicPr>
          <p:cNvPr descr="Table&#10;&#10;Description automatically generated" id="645" name="Google Shape;645;p77"/>
          <p:cNvPicPr preferRelativeResize="0"/>
          <p:nvPr>
            <p:ph idx="1" type="body"/>
          </p:nvPr>
        </p:nvPicPr>
        <p:blipFill rotWithShape="1">
          <a:blip r:embed="rId3">
            <a:alphaModFix/>
          </a:blip>
          <a:srcRect b="0" l="0" r="0" t="0"/>
          <a:stretch/>
        </p:blipFill>
        <p:spPr>
          <a:xfrm>
            <a:off x="709419" y="1180736"/>
            <a:ext cx="6909197" cy="4967263"/>
          </a:xfrm>
          <a:prstGeom prst="rect">
            <a:avLst/>
          </a:prstGeom>
          <a:noFill/>
          <a:ln>
            <a:noFill/>
          </a:ln>
        </p:spPr>
      </p:pic>
      <p:sp>
        <p:nvSpPr>
          <p:cNvPr id="646" name="Google Shape;646;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47" name="Google Shape;647;p77"/>
          <p:cNvSpPr txBox="1"/>
          <p:nvPr/>
        </p:nvSpPr>
        <p:spPr>
          <a:xfrm>
            <a:off x="8523868" y="3160699"/>
            <a:ext cx="2917371"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...we’ve decoded them before and use them every day.</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pic>
        <p:nvPicPr>
          <p:cNvPr descr="Text&#10;&#10;Description automatically generated" id="652" name="Google Shape;652;p78"/>
          <p:cNvPicPr preferRelativeResize="0"/>
          <p:nvPr>
            <p:ph idx="1" type="body"/>
          </p:nvPr>
        </p:nvPicPr>
        <p:blipFill rotWithShape="1">
          <a:blip r:embed="rId3">
            <a:alphaModFix/>
          </a:blip>
          <a:srcRect b="0" l="0" r="0" t="0"/>
          <a:stretch/>
        </p:blipFill>
        <p:spPr>
          <a:xfrm>
            <a:off x="1775031" y="2020788"/>
            <a:ext cx="3023173" cy="3023173"/>
          </a:xfrm>
          <a:prstGeom prst="rect">
            <a:avLst/>
          </a:prstGeom>
          <a:noFill/>
          <a:ln>
            <a:noFill/>
          </a:ln>
        </p:spPr>
      </p:pic>
      <p:sp>
        <p:nvSpPr>
          <p:cNvPr id="653" name="Google Shape;653;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picture containing person, bowed instrument&#10;&#10;Description automatically generated" id="654" name="Google Shape;654;p78"/>
          <p:cNvPicPr preferRelativeResize="0"/>
          <p:nvPr/>
        </p:nvPicPr>
        <p:blipFill rotWithShape="1">
          <a:blip r:embed="rId4">
            <a:alphaModFix/>
          </a:blip>
          <a:srcRect b="0" l="0" r="0" t="0"/>
          <a:stretch/>
        </p:blipFill>
        <p:spPr>
          <a:xfrm>
            <a:off x="5927768" y="1938439"/>
            <a:ext cx="4820515" cy="3262816"/>
          </a:xfrm>
          <a:prstGeom prst="rect">
            <a:avLst/>
          </a:prstGeom>
          <a:noFill/>
          <a:ln>
            <a:noFill/>
          </a:ln>
        </p:spPr>
      </p:pic>
      <p:sp>
        <p:nvSpPr>
          <p:cNvPr id="655" name="Google Shape;655;p78"/>
          <p:cNvSpPr txBox="1"/>
          <p:nvPr/>
        </p:nvSpPr>
        <p:spPr>
          <a:xfrm>
            <a:off x="2216979" y="1167230"/>
            <a:ext cx="74205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The potential to do so lies within, only a small effort away.</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pic>
        <p:nvPicPr>
          <p:cNvPr descr="Diagram&#10;&#10;Description automatically generated with medium confidence" id="660" name="Google Shape;660;p79"/>
          <p:cNvPicPr preferRelativeResize="0"/>
          <p:nvPr>
            <p:ph idx="1" type="body"/>
          </p:nvPr>
        </p:nvPicPr>
        <p:blipFill rotWithShape="1">
          <a:blip r:embed="rId3">
            <a:alphaModFix/>
          </a:blip>
          <a:srcRect b="0" l="0" r="0" t="0"/>
          <a:stretch/>
        </p:blipFill>
        <p:spPr>
          <a:xfrm>
            <a:off x="1868663" y="1118880"/>
            <a:ext cx="2322345" cy="1251889"/>
          </a:xfrm>
          <a:prstGeom prst="rect">
            <a:avLst/>
          </a:prstGeom>
          <a:noFill/>
          <a:ln>
            <a:noFill/>
          </a:ln>
        </p:spPr>
      </p:pic>
      <p:sp>
        <p:nvSpPr>
          <p:cNvPr id="661" name="Google Shape;661;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Diagram&#10;&#10;Description automatically generated with medium confidence" id="662" name="Google Shape;662;p79"/>
          <p:cNvPicPr preferRelativeResize="0"/>
          <p:nvPr/>
        </p:nvPicPr>
        <p:blipFill rotWithShape="1">
          <a:blip r:embed="rId4">
            <a:alphaModFix/>
          </a:blip>
          <a:srcRect b="0" l="0" r="0" t="0"/>
          <a:stretch/>
        </p:blipFill>
        <p:spPr>
          <a:xfrm>
            <a:off x="1110300" y="2477094"/>
            <a:ext cx="3839073" cy="3839073"/>
          </a:xfrm>
          <a:prstGeom prst="rect">
            <a:avLst/>
          </a:prstGeom>
          <a:noFill/>
          <a:ln>
            <a:noFill/>
          </a:ln>
        </p:spPr>
      </p:pic>
      <p:sp>
        <p:nvSpPr>
          <p:cNvPr id="663" name="Google Shape;663;p79"/>
          <p:cNvSpPr txBox="1"/>
          <p:nvPr/>
        </p:nvSpPr>
        <p:spPr>
          <a:xfrm>
            <a:off x="7196165" y="3012313"/>
            <a:ext cx="414761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Together, we </a:t>
            </a:r>
            <a:r>
              <a:rPr b="1" lang="en-US" sz="2400">
                <a:solidFill>
                  <a:schemeClr val="dk1"/>
                </a:solidFill>
                <a:latin typeface="Calibri"/>
                <a:ea typeface="Calibri"/>
                <a:cs typeface="Calibri"/>
                <a:sym typeface="Calibri"/>
              </a:rPr>
              <a:t>can, may, </a:t>
            </a:r>
            <a:endParaRPr b="1" sz="1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400">
                <a:solidFill>
                  <a:schemeClr val="dk1"/>
                </a:solidFill>
                <a:latin typeface="Calibri"/>
                <a:ea typeface="Calibri"/>
                <a:cs typeface="Calibri"/>
                <a:sym typeface="Calibri"/>
              </a:rPr>
              <a:t>and will</a:t>
            </a:r>
            <a:r>
              <a:rPr lang="en-US" sz="2400">
                <a:solidFill>
                  <a:schemeClr val="dk1"/>
                </a:solidFill>
                <a:latin typeface="Calibri"/>
                <a:ea typeface="Calibri"/>
                <a:cs typeface="Calibri"/>
                <a:sym typeface="Calibri"/>
              </a:rPr>
              <a:t> achieve the impossible.</a:t>
            </a:r>
            <a:endParaRPr sz="1800">
              <a:solidFill>
                <a:schemeClr val="dk1"/>
              </a:solidFill>
              <a:latin typeface="Calibri"/>
              <a:ea typeface="Calibri"/>
              <a:cs typeface="Calibri"/>
              <a:sym typeface="Calibri"/>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pic>
        <p:nvPicPr>
          <p:cNvPr descr="A picture containing text&#10;&#10;Description automatically generated" id="668" name="Google Shape;668;p80"/>
          <p:cNvPicPr preferRelativeResize="0"/>
          <p:nvPr>
            <p:ph idx="1" type="body"/>
          </p:nvPr>
        </p:nvPicPr>
        <p:blipFill rotWithShape="1">
          <a:blip r:embed="rId3">
            <a:alphaModFix/>
          </a:blip>
          <a:srcRect b="0" l="0" r="0" t="0"/>
          <a:stretch/>
        </p:blipFill>
        <p:spPr>
          <a:xfrm>
            <a:off x="1078468" y="1148857"/>
            <a:ext cx="3774259" cy="5210773"/>
          </a:xfrm>
          <a:prstGeom prst="rect">
            <a:avLst/>
          </a:prstGeom>
          <a:noFill/>
          <a:ln>
            <a:noFill/>
          </a:ln>
        </p:spPr>
      </p:pic>
      <p:sp>
        <p:nvSpPr>
          <p:cNvPr id="669" name="Google Shape;669;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70" name="Google Shape;670;p80"/>
          <p:cNvSpPr txBox="1"/>
          <p:nvPr/>
        </p:nvSpPr>
        <p:spPr>
          <a:xfrm>
            <a:off x="7276225" y="3198167"/>
            <a:ext cx="391293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We'll reach the stars together.</a:t>
            </a:r>
            <a:endParaRPr/>
          </a:p>
        </p:txBody>
      </p:sp>
    </p:spTree>
  </p:cSld>
  <p:clrMapOvr>
    <a:masterClrMapping/>
  </p:clrMapOvr>
  <p:transition spd="slow">
    <p:fade thruBlk="1"/>
  </p:transition>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pic>
        <p:nvPicPr>
          <p:cNvPr descr="A picture containing light&#10;&#10;Description automatically generated" id="675" name="Google Shape;675;p81"/>
          <p:cNvPicPr preferRelativeResize="0"/>
          <p:nvPr>
            <p:ph idx="1" type="body"/>
          </p:nvPr>
        </p:nvPicPr>
        <p:blipFill rotWithShape="1">
          <a:blip r:embed="rId3">
            <a:alphaModFix/>
          </a:blip>
          <a:srcRect b="0" l="0" r="0" t="0"/>
          <a:stretch/>
        </p:blipFill>
        <p:spPr>
          <a:xfrm>
            <a:off x="1135980" y="2034908"/>
            <a:ext cx="5267713" cy="2788184"/>
          </a:xfrm>
          <a:prstGeom prst="rect">
            <a:avLst/>
          </a:prstGeom>
          <a:noFill/>
          <a:ln>
            <a:noFill/>
          </a:ln>
        </p:spPr>
      </p:pic>
      <p:sp>
        <p:nvSpPr>
          <p:cNvPr id="676" name="Google Shape;676;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77" name="Google Shape;677;p81"/>
          <p:cNvSpPr txBox="1"/>
          <p:nvPr/>
        </p:nvSpPr>
        <p:spPr>
          <a:xfrm>
            <a:off x="7522644" y="2828835"/>
            <a:ext cx="3783985"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The idea is simple.</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Draw a solution from nature.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pic>
        <p:nvPicPr>
          <p:cNvPr descr="Bees on a honeycomb&#10;&#10;Description automatically generated with medium confidence" id="682" name="Google Shape;682;p82"/>
          <p:cNvPicPr preferRelativeResize="0"/>
          <p:nvPr>
            <p:ph idx="1" type="body"/>
          </p:nvPr>
        </p:nvPicPr>
        <p:blipFill rotWithShape="1">
          <a:blip r:embed="rId3">
            <a:alphaModFix/>
          </a:blip>
          <a:srcRect b="0" l="0" r="0" t="0"/>
          <a:stretch/>
        </p:blipFill>
        <p:spPr>
          <a:xfrm>
            <a:off x="838430" y="1712387"/>
            <a:ext cx="6130760" cy="3433226"/>
          </a:xfrm>
          <a:prstGeom prst="rect">
            <a:avLst/>
          </a:prstGeom>
          <a:noFill/>
          <a:ln>
            <a:noFill/>
          </a:ln>
        </p:spPr>
      </p:pic>
      <p:sp>
        <p:nvSpPr>
          <p:cNvPr id="683" name="Google Shape;683;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84" name="Google Shape;684;p82"/>
          <p:cNvSpPr txBox="1"/>
          <p:nvPr/>
        </p:nvSpPr>
        <p:spPr>
          <a:xfrm>
            <a:off x="7478127" y="3013501"/>
            <a:ext cx="422038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Creativity is observing that it’s all been done before...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pic>
        <p:nvPicPr>
          <p:cNvPr descr="A picture containing indoor, tiled, tile&#10;&#10;Description automatically generated" id="689" name="Google Shape;689;p83"/>
          <p:cNvPicPr preferRelativeResize="0"/>
          <p:nvPr>
            <p:ph idx="1" type="body"/>
          </p:nvPr>
        </p:nvPicPr>
        <p:blipFill rotWithShape="1">
          <a:blip r:embed="rId3">
            <a:alphaModFix/>
          </a:blip>
          <a:srcRect b="0" l="0" r="0" t="0"/>
          <a:stretch/>
        </p:blipFill>
        <p:spPr>
          <a:xfrm>
            <a:off x="803487" y="1418209"/>
            <a:ext cx="6029428" cy="4021582"/>
          </a:xfrm>
          <a:prstGeom prst="rect">
            <a:avLst/>
          </a:prstGeom>
          <a:noFill/>
          <a:ln>
            <a:noFill/>
          </a:ln>
        </p:spPr>
      </p:pic>
      <p:sp>
        <p:nvSpPr>
          <p:cNvPr id="690" name="Google Shape;690;p83"/>
          <p:cNvSpPr txBox="1"/>
          <p:nvPr/>
        </p:nvSpPr>
        <p:spPr>
          <a:xfrm>
            <a:off x="7447148" y="3136612"/>
            <a:ext cx="4144565"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…one way or another…</a:t>
            </a:r>
            <a:endParaRPr/>
          </a:p>
        </p:txBody>
      </p:sp>
      <p:sp>
        <p:nvSpPr>
          <p:cNvPr id="691" name="Google Shape;691;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pic>
        <p:nvPicPr>
          <p:cNvPr descr="A picture containing basement, grater, armor, file&#10;&#10;Description automatically generated" id="696" name="Google Shape;696;p84"/>
          <p:cNvPicPr preferRelativeResize="0"/>
          <p:nvPr>
            <p:ph idx="1" type="body"/>
          </p:nvPr>
        </p:nvPicPr>
        <p:blipFill rotWithShape="1">
          <a:blip r:embed="rId3">
            <a:alphaModFix/>
          </a:blip>
          <a:srcRect b="0" l="0" r="0" t="0"/>
          <a:stretch/>
        </p:blipFill>
        <p:spPr>
          <a:xfrm>
            <a:off x="3562582" y="821902"/>
            <a:ext cx="7791218" cy="5366201"/>
          </a:xfrm>
          <a:prstGeom prst="rect">
            <a:avLst/>
          </a:prstGeom>
          <a:noFill/>
          <a:ln>
            <a:noFill/>
          </a:ln>
        </p:spPr>
      </p:pic>
      <p:sp>
        <p:nvSpPr>
          <p:cNvPr id="697" name="Google Shape;697;p84"/>
          <p:cNvSpPr txBox="1"/>
          <p:nvPr/>
        </p:nvSpPr>
        <p:spPr>
          <a:xfrm>
            <a:off x="427511" y="2644170"/>
            <a:ext cx="2909455"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...the question remains in its application.</a:t>
            </a:r>
            <a:endParaRPr/>
          </a:p>
        </p:txBody>
      </p:sp>
      <p:sp>
        <p:nvSpPr>
          <p:cNvPr id="698" name="Google Shape;698;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pic>
        <p:nvPicPr>
          <p:cNvPr descr="A drop of water on a leaf&#10;&#10;Description automatically generated with medium confidence" id="703" name="Google Shape;703;p85"/>
          <p:cNvPicPr preferRelativeResize="0"/>
          <p:nvPr>
            <p:ph idx="1" type="body"/>
          </p:nvPr>
        </p:nvPicPr>
        <p:blipFill rotWithShape="1">
          <a:blip r:embed="rId3">
            <a:alphaModFix/>
          </a:blip>
          <a:srcRect b="0" l="0" r="0" t="0"/>
          <a:stretch/>
        </p:blipFill>
        <p:spPr>
          <a:xfrm>
            <a:off x="887433" y="1832635"/>
            <a:ext cx="5783931" cy="3192730"/>
          </a:xfrm>
          <a:prstGeom prst="rect">
            <a:avLst/>
          </a:prstGeom>
          <a:noFill/>
          <a:ln>
            <a:noFill/>
          </a:ln>
        </p:spPr>
      </p:pic>
      <p:sp>
        <p:nvSpPr>
          <p:cNvPr id="704" name="Google Shape;704;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05" name="Google Shape;705;p85"/>
          <p:cNvSpPr txBox="1"/>
          <p:nvPr/>
        </p:nvSpPr>
        <p:spPr>
          <a:xfrm>
            <a:off x="7501282" y="3198167"/>
            <a:ext cx="388593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Our environment is precious.</a:t>
            </a:r>
            <a:endParaRPr b="1" sz="2400">
              <a:solidFill>
                <a:schemeClr val="dk1"/>
              </a:solidFill>
              <a:latin typeface="Calibri"/>
              <a:ea typeface="Calibri"/>
              <a:cs typeface="Calibri"/>
              <a:sym typeface="Calibri"/>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pic>
        <p:nvPicPr>
          <p:cNvPr descr="A picture containing chart&#10;&#10;Description automatically generated" id="710" name="Google Shape;710;p86"/>
          <p:cNvPicPr preferRelativeResize="0"/>
          <p:nvPr/>
        </p:nvPicPr>
        <p:blipFill rotWithShape="1">
          <a:blip r:embed="rId3">
            <a:alphaModFix/>
          </a:blip>
          <a:srcRect b="0" l="0" r="0" t="0"/>
          <a:stretch/>
        </p:blipFill>
        <p:spPr>
          <a:xfrm>
            <a:off x="2551214" y="1152694"/>
            <a:ext cx="2887231" cy="5705306"/>
          </a:xfrm>
          <a:prstGeom prst="rect">
            <a:avLst/>
          </a:prstGeom>
          <a:noFill/>
          <a:ln>
            <a:noFill/>
          </a:ln>
        </p:spPr>
      </p:pic>
      <p:pic>
        <p:nvPicPr>
          <p:cNvPr descr="Chart&#10;&#10;Description automatically generated with medium confidence" id="711" name="Google Shape;711;p86"/>
          <p:cNvPicPr preferRelativeResize="0"/>
          <p:nvPr/>
        </p:nvPicPr>
        <p:blipFill rotWithShape="1">
          <a:blip r:embed="rId4">
            <a:alphaModFix/>
          </a:blip>
          <a:srcRect b="0" l="0" r="0" t="0"/>
          <a:stretch/>
        </p:blipFill>
        <p:spPr>
          <a:xfrm>
            <a:off x="6029849" y="1148316"/>
            <a:ext cx="2948030" cy="5705306"/>
          </a:xfrm>
          <a:prstGeom prst="rect">
            <a:avLst/>
          </a:prstGeom>
          <a:noFill/>
          <a:ln>
            <a:noFill/>
          </a:ln>
        </p:spPr>
      </p:pic>
      <p:sp>
        <p:nvSpPr>
          <p:cNvPr id="712" name="Google Shape;712;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pic>
        <p:nvPicPr>
          <p:cNvPr descr="Diagram&#10;&#10;Description automatically generated with low confidence" id="717" name="Google Shape;717;p87"/>
          <p:cNvPicPr preferRelativeResize="0"/>
          <p:nvPr>
            <p:ph idx="1" type="body"/>
          </p:nvPr>
        </p:nvPicPr>
        <p:blipFill rotWithShape="1">
          <a:blip r:embed="rId3">
            <a:alphaModFix/>
          </a:blip>
          <a:srcRect b="0" l="0" r="0" t="0"/>
          <a:stretch/>
        </p:blipFill>
        <p:spPr>
          <a:xfrm>
            <a:off x="2729801" y="1290930"/>
            <a:ext cx="2743199" cy="5332196"/>
          </a:xfrm>
          <a:prstGeom prst="rect">
            <a:avLst/>
          </a:prstGeom>
          <a:noFill/>
          <a:ln>
            <a:noFill/>
          </a:ln>
        </p:spPr>
      </p:pic>
      <p:pic>
        <p:nvPicPr>
          <p:cNvPr descr="Chart&#10;&#10;Description automatically generated with medium confidence" id="718" name="Google Shape;718;p87"/>
          <p:cNvPicPr preferRelativeResize="0"/>
          <p:nvPr/>
        </p:nvPicPr>
        <p:blipFill rotWithShape="1">
          <a:blip r:embed="rId4">
            <a:alphaModFix/>
          </a:blip>
          <a:srcRect b="0" l="0" r="0" t="0"/>
          <a:stretch/>
        </p:blipFill>
        <p:spPr>
          <a:xfrm>
            <a:off x="6096001" y="1321575"/>
            <a:ext cx="2743200" cy="5437269"/>
          </a:xfrm>
          <a:prstGeom prst="rect">
            <a:avLst/>
          </a:prstGeom>
          <a:noFill/>
          <a:ln>
            <a:noFill/>
          </a:ln>
        </p:spPr>
      </p:pic>
      <p:sp>
        <p:nvSpPr>
          <p:cNvPr id="719" name="Google Shape;719;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pic>
        <p:nvPicPr>
          <p:cNvPr descr="Chart, line chart, histogram&#10;&#10;Description automatically generated" id="724" name="Google Shape;724;p88"/>
          <p:cNvPicPr preferRelativeResize="0"/>
          <p:nvPr>
            <p:ph idx="1" type="body"/>
          </p:nvPr>
        </p:nvPicPr>
        <p:blipFill rotWithShape="1">
          <a:blip r:embed="rId3">
            <a:alphaModFix/>
          </a:blip>
          <a:srcRect b="0" l="0" r="0" t="0"/>
          <a:stretch/>
        </p:blipFill>
        <p:spPr>
          <a:xfrm>
            <a:off x="904998" y="1452245"/>
            <a:ext cx="7155851" cy="3953509"/>
          </a:xfrm>
          <a:prstGeom prst="rect">
            <a:avLst/>
          </a:prstGeom>
          <a:noFill/>
          <a:ln>
            <a:noFill/>
          </a:ln>
        </p:spPr>
      </p:pic>
      <p:sp>
        <p:nvSpPr>
          <p:cNvPr id="725" name="Google Shape;725;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26" name="Google Shape;726;p88"/>
          <p:cNvSpPr txBox="1"/>
          <p:nvPr/>
        </p:nvSpPr>
        <p:spPr>
          <a:xfrm>
            <a:off x="8283818" y="2828834"/>
            <a:ext cx="3396764"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The potential is there.</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What are we going to do?</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89"/>
          <p:cNvSpPr txBox="1"/>
          <p:nvPr/>
        </p:nvSpPr>
        <p:spPr>
          <a:xfrm>
            <a:off x="7708692" y="2224539"/>
            <a:ext cx="3543406" cy="22467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chemeClr val="dk1"/>
                </a:solidFill>
                <a:latin typeface="Calibri"/>
                <a:ea typeface="Calibri"/>
                <a:cs typeface="Calibri"/>
                <a:sym typeface="Calibri"/>
              </a:rPr>
              <a:t>EarthNet by byoGuard</a:t>
            </a:r>
            <a:endParaRPr/>
          </a:p>
          <a:p>
            <a:pPr indent="0" lvl="0" marL="0" marR="0" rtl="0" algn="ctr">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ctr">
              <a:spcBef>
                <a:spcPts val="0"/>
              </a:spcBef>
              <a:spcAft>
                <a:spcPts val="0"/>
              </a:spcAft>
              <a:buNone/>
            </a:pPr>
            <a:r>
              <a:rPr lang="en-US" sz="2800">
                <a:solidFill>
                  <a:schemeClr val="dk1"/>
                </a:solidFill>
                <a:latin typeface="Calibri"/>
                <a:ea typeface="Calibri"/>
                <a:cs typeface="Calibri"/>
                <a:sym typeface="Calibri"/>
              </a:rPr>
              <a:t>Inspired by Nature</a:t>
            </a:r>
            <a:endParaRPr/>
          </a:p>
          <a:p>
            <a:pPr indent="0" lvl="0" marL="0" marR="0" rtl="0" algn="ctr">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ctr">
              <a:spcBef>
                <a:spcPts val="0"/>
              </a:spcBef>
              <a:spcAft>
                <a:spcPts val="0"/>
              </a:spcAft>
              <a:buNone/>
            </a:pPr>
            <a:r>
              <a:rPr lang="en-US" sz="2800">
                <a:solidFill>
                  <a:schemeClr val="dk1"/>
                </a:solidFill>
                <a:latin typeface="Calibri"/>
                <a:ea typeface="Calibri"/>
                <a:cs typeface="Calibri"/>
                <a:sym typeface="Calibri"/>
              </a:rPr>
              <a:t>Powered by Innovation</a:t>
            </a:r>
            <a:endParaRPr/>
          </a:p>
        </p:txBody>
      </p:sp>
      <p:sp>
        <p:nvSpPr>
          <p:cNvPr id="732" name="Google Shape;732;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一張含有 文字 的圖片&#10;&#10;自動產生的描述" id="733" name="Google Shape;733;p89"/>
          <p:cNvPicPr preferRelativeResize="0"/>
          <p:nvPr/>
        </p:nvPicPr>
        <p:blipFill rotWithShape="1">
          <a:blip r:embed="rId3">
            <a:alphaModFix/>
          </a:blip>
          <a:srcRect b="0" l="20594" r="21336" t="0"/>
          <a:stretch/>
        </p:blipFill>
        <p:spPr>
          <a:xfrm>
            <a:off x="242427" y="2053006"/>
            <a:ext cx="6392289" cy="2751988"/>
          </a:xfrm>
          <a:prstGeom prst="rect">
            <a:avLst/>
          </a:prstGeom>
          <a:noFill/>
          <a:ln>
            <a:noFill/>
          </a:ln>
        </p:spPr>
      </p:pic>
    </p:spTree>
  </p:cSld>
  <p:clrMapOvr>
    <a:masterClrMapping/>
  </p:clrMapOvr>
  <mc:AlternateContent>
    <mc:Choice Requires="p14">
      <p:transition spd="med" p14:dur="450">
        <p:fade thruBlk="1"/>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pic>
        <p:nvPicPr>
          <p:cNvPr descr="A picture containing diagram&#10;&#10;Description automatically generated" id="738" name="Google Shape;738;p90"/>
          <p:cNvPicPr preferRelativeResize="0"/>
          <p:nvPr>
            <p:ph idx="1" type="body"/>
          </p:nvPr>
        </p:nvPicPr>
        <p:blipFill rotWithShape="1">
          <a:blip r:embed="rId3">
            <a:alphaModFix/>
          </a:blip>
          <a:srcRect b="0" l="0" r="0" t="0"/>
          <a:stretch/>
        </p:blipFill>
        <p:spPr>
          <a:xfrm>
            <a:off x="439610" y="1081581"/>
            <a:ext cx="6918120" cy="5188590"/>
          </a:xfrm>
          <a:prstGeom prst="rect">
            <a:avLst/>
          </a:prstGeom>
          <a:noFill/>
          <a:ln>
            <a:noFill/>
          </a:ln>
        </p:spPr>
      </p:pic>
      <p:sp>
        <p:nvSpPr>
          <p:cNvPr id="739" name="Google Shape;739;p90"/>
          <p:cNvSpPr txBox="1"/>
          <p:nvPr/>
        </p:nvSpPr>
        <p:spPr>
          <a:xfrm>
            <a:off x="7652970" y="2647409"/>
            <a:ext cx="4665715" cy="206210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We are the Universal Network.</a:t>
            </a:r>
            <a:endParaRPr/>
          </a:p>
          <a:p>
            <a:pPr indent="0" lvl="0" marL="0" marR="0" rtl="0" algn="ctr">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ctr">
              <a:spcBef>
                <a:spcPts val="0"/>
              </a:spcBef>
              <a:spcAft>
                <a:spcPts val="0"/>
              </a:spcAft>
              <a:buNone/>
            </a:pPr>
            <a:r>
              <a:rPr lang="en-US" sz="3200">
                <a:solidFill>
                  <a:schemeClr val="dk1"/>
                </a:solidFill>
                <a:latin typeface="Calibri"/>
                <a:ea typeface="Calibri"/>
                <a:cs typeface="Calibri"/>
                <a:sym typeface="Calibri"/>
              </a:rPr>
              <a:t>The </a:t>
            </a:r>
            <a:r>
              <a:rPr b="1" lang="en-US" sz="3200">
                <a:solidFill>
                  <a:schemeClr val="dk1"/>
                </a:solidFill>
                <a:latin typeface="Calibri"/>
                <a:ea typeface="Calibri"/>
                <a:cs typeface="Calibri"/>
                <a:sym typeface="Calibri"/>
              </a:rPr>
              <a:t>U</a:t>
            </a:r>
            <a:r>
              <a:rPr lang="en-US" sz="3200">
                <a:solidFill>
                  <a:schemeClr val="dk1"/>
                </a:solidFill>
                <a:latin typeface="Calibri"/>
                <a:ea typeface="Calibri"/>
                <a:cs typeface="Calibri"/>
                <a:sym typeface="Calibri"/>
              </a:rPr>
              <a:t>nth.</a:t>
            </a:r>
            <a:endParaRPr/>
          </a:p>
        </p:txBody>
      </p:sp>
      <p:sp>
        <p:nvSpPr>
          <p:cNvPr id="740" name="Google Shape;740;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pic>
        <p:nvPicPr>
          <p:cNvPr descr="A picture containing plant&#10;&#10;Description automatically generated" id="745" name="Google Shape;745;p91"/>
          <p:cNvPicPr preferRelativeResize="0"/>
          <p:nvPr>
            <p:ph idx="1" type="body"/>
          </p:nvPr>
        </p:nvPicPr>
        <p:blipFill rotWithShape="1">
          <a:blip r:embed="rId3">
            <a:alphaModFix/>
          </a:blip>
          <a:srcRect b="0" l="0" r="0" t="0"/>
          <a:stretch/>
        </p:blipFill>
        <p:spPr>
          <a:xfrm>
            <a:off x="805541" y="1236832"/>
            <a:ext cx="7365683" cy="4384335"/>
          </a:xfrm>
          <a:prstGeom prst="rect">
            <a:avLst/>
          </a:prstGeom>
          <a:noFill/>
          <a:ln>
            <a:noFill/>
          </a:ln>
        </p:spPr>
      </p:pic>
      <p:sp>
        <p:nvSpPr>
          <p:cNvPr id="746" name="Google Shape;746;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47" name="Google Shape;747;p91"/>
          <p:cNvSpPr txBox="1"/>
          <p:nvPr/>
        </p:nvSpPr>
        <p:spPr>
          <a:xfrm>
            <a:off x="8770257" y="2828834"/>
            <a:ext cx="2423886"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 whole world, integrated by byoGuard.</a:t>
            </a:r>
            <a:endParaRPr/>
          </a:p>
        </p:txBody>
      </p:sp>
    </p:spTree>
  </p:cSld>
  <p:clrMapOvr>
    <a:masterClrMapping/>
  </p:clrMapOvr>
  <p:transition spd="slow">
    <p:fade thruBlk="1"/>
  </p:transition>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pic>
        <p:nvPicPr>
          <p:cNvPr descr="A picture containing text, building, outdoor, old&#10;&#10;Description automatically generated" id="752" name="Google Shape;752;p92"/>
          <p:cNvPicPr preferRelativeResize="0"/>
          <p:nvPr>
            <p:ph idx="1" type="body"/>
          </p:nvPr>
        </p:nvPicPr>
        <p:blipFill rotWithShape="1">
          <a:blip r:embed="rId3">
            <a:alphaModFix/>
          </a:blip>
          <a:srcRect b="0" l="0" r="0" t="0"/>
          <a:stretch/>
        </p:blipFill>
        <p:spPr>
          <a:xfrm>
            <a:off x="1551325" y="1342564"/>
            <a:ext cx="3828750" cy="4780590"/>
          </a:xfrm>
          <a:prstGeom prst="rect">
            <a:avLst/>
          </a:prstGeom>
          <a:noFill/>
          <a:ln>
            <a:noFill/>
          </a:ln>
        </p:spPr>
      </p:pic>
      <p:sp>
        <p:nvSpPr>
          <p:cNvPr id="753" name="Google Shape;753;p92"/>
          <p:cNvSpPr txBox="1"/>
          <p:nvPr/>
        </p:nvSpPr>
        <p:spPr>
          <a:xfrm>
            <a:off x="7415252" y="2644169"/>
            <a:ext cx="2955104"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As past </a:t>
            </a:r>
            <a:endParaRPr/>
          </a:p>
          <a:p>
            <a:pPr indent="0" lvl="0" marL="0" marR="0" rtl="0" algn="ctr">
              <a:spcBef>
                <a:spcPts val="0"/>
              </a:spcBef>
              <a:spcAft>
                <a:spcPts val="0"/>
              </a:spcAft>
              <a:buNone/>
            </a:pPr>
            <a:r>
              <a:rPr lang="en-US" sz="3200">
                <a:solidFill>
                  <a:schemeClr val="dk1"/>
                </a:solidFill>
                <a:latin typeface="Calibri"/>
                <a:ea typeface="Calibri"/>
                <a:cs typeface="Calibri"/>
                <a:sym typeface="Calibri"/>
              </a:rPr>
              <a:t>talks to present, </a:t>
            </a:r>
            <a:endParaRPr sz="3200">
              <a:solidFill>
                <a:schemeClr val="dk1"/>
              </a:solidFill>
              <a:latin typeface="Calibri"/>
              <a:ea typeface="Calibri"/>
              <a:cs typeface="Calibri"/>
              <a:sym typeface="Calibri"/>
            </a:endParaRPr>
          </a:p>
          <a:p>
            <a:pPr indent="0" lvl="0" marL="0" marR="0" rtl="0" algn="ctr">
              <a:spcBef>
                <a:spcPts val="0"/>
              </a:spcBef>
              <a:spcAft>
                <a:spcPts val="0"/>
              </a:spcAft>
              <a:buNone/>
            </a:pPr>
            <a:r>
              <a:rPr lang="en-US" sz="3200">
                <a:solidFill>
                  <a:schemeClr val="dk1"/>
                </a:solidFill>
                <a:latin typeface="Calibri"/>
                <a:ea typeface="Calibri"/>
                <a:cs typeface="Calibri"/>
                <a:sym typeface="Calibri"/>
              </a:rPr>
              <a:t>talks to past...</a:t>
            </a:r>
            <a:endParaRPr sz="3200">
              <a:solidFill>
                <a:schemeClr val="dk1"/>
              </a:solidFill>
              <a:latin typeface="Calibri"/>
              <a:ea typeface="Calibri"/>
              <a:cs typeface="Calibri"/>
              <a:sym typeface="Calibri"/>
            </a:endParaRPr>
          </a:p>
        </p:txBody>
      </p:sp>
      <p:sp>
        <p:nvSpPr>
          <p:cNvPr id="754" name="Google Shape;754;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pic>
        <p:nvPicPr>
          <p:cNvPr id="759" name="Google Shape;759;p93"/>
          <p:cNvPicPr preferRelativeResize="0"/>
          <p:nvPr>
            <p:ph idx="1" type="body"/>
          </p:nvPr>
        </p:nvPicPr>
        <p:blipFill rotWithShape="1">
          <a:blip r:embed="rId3">
            <a:alphaModFix/>
          </a:blip>
          <a:srcRect b="0" l="0" r="0" t="0"/>
          <a:stretch/>
        </p:blipFill>
        <p:spPr>
          <a:xfrm>
            <a:off x="2297062" y="2164657"/>
            <a:ext cx="7597875" cy="2528685"/>
          </a:xfrm>
          <a:prstGeom prst="rect">
            <a:avLst/>
          </a:prstGeom>
          <a:noFill/>
          <a:ln>
            <a:noFill/>
          </a:ln>
        </p:spPr>
      </p:pic>
      <p:sp>
        <p:nvSpPr>
          <p:cNvPr id="760" name="Google Shape;760;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61" name="Google Shape;761;p93"/>
          <p:cNvSpPr txBox="1"/>
          <p:nvPr/>
        </p:nvSpPr>
        <p:spPr>
          <a:xfrm>
            <a:off x="4036300" y="1364343"/>
            <a:ext cx="411939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As cells divide and repopulate…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pic>
        <p:nvPicPr>
          <p:cNvPr id="766" name="Google Shape;766;p94"/>
          <p:cNvPicPr preferRelativeResize="0"/>
          <p:nvPr>
            <p:ph idx="1" type="body"/>
          </p:nvPr>
        </p:nvPicPr>
        <p:blipFill rotWithShape="1">
          <a:blip r:embed="rId3">
            <a:alphaModFix/>
          </a:blip>
          <a:srcRect b="0" l="0" r="0" t="0"/>
          <a:stretch/>
        </p:blipFill>
        <p:spPr>
          <a:xfrm>
            <a:off x="2434565" y="2074908"/>
            <a:ext cx="7322870" cy="4111681"/>
          </a:xfrm>
          <a:prstGeom prst="rect">
            <a:avLst/>
          </a:prstGeom>
          <a:noFill/>
          <a:ln>
            <a:noFill/>
          </a:ln>
        </p:spPr>
      </p:pic>
      <p:sp>
        <p:nvSpPr>
          <p:cNvPr id="767" name="Google Shape;767;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68" name="Google Shape;768;p94"/>
          <p:cNvSpPr txBox="1"/>
          <p:nvPr/>
        </p:nvSpPr>
        <p:spPr>
          <a:xfrm>
            <a:off x="4057237" y="1441978"/>
            <a:ext cx="407752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…and supernovas live and die…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picture containing green, plant, vegetable&#10;&#10;Description automatically generated" id="774" name="Google Shape;774;p95"/>
          <p:cNvPicPr preferRelativeResize="0"/>
          <p:nvPr/>
        </p:nvPicPr>
        <p:blipFill rotWithShape="1">
          <a:blip r:embed="rId3">
            <a:alphaModFix/>
          </a:blip>
          <a:srcRect b="0" l="0" r="0" t="0"/>
          <a:stretch/>
        </p:blipFill>
        <p:spPr>
          <a:xfrm>
            <a:off x="1183532" y="1002846"/>
            <a:ext cx="4839897" cy="4852307"/>
          </a:xfrm>
          <a:prstGeom prst="rect">
            <a:avLst/>
          </a:prstGeom>
          <a:noFill/>
          <a:ln>
            <a:noFill/>
          </a:ln>
        </p:spPr>
      </p:pic>
      <p:sp>
        <p:nvSpPr>
          <p:cNvPr id="775" name="Google Shape;775;p95"/>
          <p:cNvSpPr txBox="1"/>
          <p:nvPr/>
        </p:nvSpPr>
        <p:spPr>
          <a:xfrm>
            <a:off x="7220239" y="2644169"/>
            <a:ext cx="3788229"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Our world sits in the center of this grand balance.</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We must not lose it.</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pic>
        <p:nvPicPr>
          <p:cNvPr descr="A picture containing diagram&#10;&#10;Description automatically generated" id="780" name="Google Shape;780;p96"/>
          <p:cNvPicPr preferRelativeResize="0"/>
          <p:nvPr>
            <p:ph idx="1" type="body"/>
          </p:nvPr>
        </p:nvPicPr>
        <p:blipFill rotWithShape="1">
          <a:blip r:embed="rId3">
            <a:alphaModFix/>
          </a:blip>
          <a:srcRect b="0" l="0" r="0" t="0"/>
          <a:stretch/>
        </p:blipFill>
        <p:spPr>
          <a:xfrm>
            <a:off x="1764229" y="924354"/>
            <a:ext cx="2950678" cy="5009291"/>
          </a:xfrm>
          <a:prstGeom prst="rect">
            <a:avLst/>
          </a:prstGeom>
          <a:noFill/>
          <a:ln>
            <a:noFill/>
          </a:ln>
        </p:spPr>
      </p:pic>
      <p:sp>
        <p:nvSpPr>
          <p:cNvPr id="781" name="Google Shape;781;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82" name="Google Shape;782;p96"/>
          <p:cNvSpPr txBox="1"/>
          <p:nvPr/>
        </p:nvSpPr>
        <p:spPr>
          <a:xfrm>
            <a:off x="6643362" y="2828834"/>
            <a:ext cx="4022576"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We are in orbit.</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We surround the </a:t>
            </a:r>
            <a:r>
              <a:rPr b="1" lang="en-US" sz="2400">
                <a:solidFill>
                  <a:schemeClr val="dk1"/>
                </a:solidFill>
                <a:latin typeface="Calibri"/>
                <a:ea typeface="Calibri"/>
                <a:cs typeface="Calibri"/>
                <a:sym typeface="Calibri"/>
              </a:rPr>
              <a:t>center of life.</a:t>
            </a:r>
            <a:endParaRPr b="1" sz="2400">
              <a:solidFill>
                <a:schemeClr val="dk1"/>
              </a:solidFill>
              <a:latin typeface="Calibri"/>
              <a:ea typeface="Calibri"/>
              <a:cs typeface="Calibri"/>
              <a:sym typeface="Calibri"/>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pic>
        <p:nvPicPr>
          <p:cNvPr descr="Diagram&#10;&#10;Description automatically generated" id="787" name="Google Shape;787;p97"/>
          <p:cNvPicPr preferRelativeResize="0"/>
          <p:nvPr>
            <p:ph idx="1" type="body"/>
          </p:nvPr>
        </p:nvPicPr>
        <p:blipFill rotWithShape="1">
          <a:blip r:embed="rId3">
            <a:alphaModFix/>
          </a:blip>
          <a:srcRect b="0" l="0" r="0" t="0"/>
          <a:stretch/>
        </p:blipFill>
        <p:spPr>
          <a:xfrm>
            <a:off x="407967" y="1200180"/>
            <a:ext cx="3748396" cy="2789504"/>
          </a:xfrm>
          <a:prstGeom prst="rect">
            <a:avLst/>
          </a:prstGeom>
          <a:noFill/>
          <a:ln>
            <a:noFill/>
          </a:ln>
        </p:spPr>
      </p:pic>
      <p:pic>
        <p:nvPicPr>
          <p:cNvPr descr="Chart, diagram&#10;&#10;Description automatically generated" id="788" name="Google Shape;788;p97"/>
          <p:cNvPicPr preferRelativeResize="0"/>
          <p:nvPr/>
        </p:nvPicPr>
        <p:blipFill rotWithShape="1">
          <a:blip r:embed="rId4">
            <a:alphaModFix/>
          </a:blip>
          <a:srcRect b="0" l="0" r="0" t="0"/>
          <a:stretch/>
        </p:blipFill>
        <p:spPr>
          <a:xfrm>
            <a:off x="4156363" y="1626590"/>
            <a:ext cx="3604820" cy="3604820"/>
          </a:xfrm>
          <a:prstGeom prst="rect">
            <a:avLst/>
          </a:prstGeom>
          <a:noFill/>
          <a:ln>
            <a:noFill/>
          </a:ln>
        </p:spPr>
      </p:pic>
      <p:pic>
        <p:nvPicPr>
          <p:cNvPr descr="Chart, diagram, radar chart&#10;&#10;Description automatically generated" id="789" name="Google Shape;789;p97"/>
          <p:cNvPicPr preferRelativeResize="0"/>
          <p:nvPr/>
        </p:nvPicPr>
        <p:blipFill rotWithShape="1">
          <a:blip r:embed="rId5">
            <a:alphaModFix/>
          </a:blip>
          <a:srcRect b="0" l="0" r="0" t="0"/>
          <a:stretch/>
        </p:blipFill>
        <p:spPr>
          <a:xfrm>
            <a:off x="7761183" y="2911066"/>
            <a:ext cx="4045518" cy="3443705"/>
          </a:xfrm>
          <a:prstGeom prst="rect">
            <a:avLst/>
          </a:prstGeom>
          <a:noFill/>
          <a:ln>
            <a:noFill/>
          </a:ln>
        </p:spPr>
      </p:pic>
      <p:sp>
        <p:nvSpPr>
          <p:cNvPr id="790" name="Google Shape;790;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pic>
        <p:nvPicPr>
          <p:cNvPr descr="Diagram&#10;&#10;Description automatically generated" id="795" name="Google Shape;795;p98"/>
          <p:cNvPicPr preferRelativeResize="0"/>
          <p:nvPr>
            <p:ph idx="1" type="body"/>
          </p:nvPr>
        </p:nvPicPr>
        <p:blipFill rotWithShape="1">
          <a:blip r:embed="rId3">
            <a:alphaModFix/>
          </a:blip>
          <a:srcRect b="0" l="0" r="0" t="0"/>
          <a:stretch/>
        </p:blipFill>
        <p:spPr>
          <a:xfrm>
            <a:off x="3434484" y="1354275"/>
            <a:ext cx="5323032" cy="4149450"/>
          </a:xfrm>
          <a:prstGeom prst="rect">
            <a:avLst/>
          </a:prstGeom>
          <a:noFill/>
          <a:ln>
            <a:noFill/>
          </a:ln>
        </p:spPr>
      </p:pic>
      <p:sp>
        <p:nvSpPr>
          <p:cNvPr id="796" name="Google Shape;796;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pic>
        <p:nvPicPr>
          <p:cNvPr descr="Diagram, shape, schematic&#10;&#10;Description automatically generated" id="801" name="Google Shape;801;p99"/>
          <p:cNvPicPr preferRelativeResize="0"/>
          <p:nvPr>
            <p:ph idx="1" type="body"/>
          </p:nvPr>
        </p:nvPicPr>
        <p:blipFill rotWithShape="1">
          <a:blip r:embed="rId3">
            <a:alphaModFix/>
          </a:blip>
          <a:srcRect b="0" l="0" r="0" t="0"/>
          <a:stretch/>
        </p:blipFill>
        <p:spPr>
          <a:xfrm>
            <a:off x="3431884" y="961391"/>
            <a:ext cx="5328232" cy="5567120"/>
          </a:xfrm>
          <a:prstGeom prst="rect">
            <a:avLst/>
          </a:prstGeom>
          <a:noFill/>
          <a:ln>
            <a:noFill/>
          </a:ln>
        </p:spPr>
      </p:pic>
      <p:sp>
        <p:nvSpPr>
          <p:cNvPr id="802" name="Google Shape;802;p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08" name="Google Shape;808;p100"/>
          <p:cNvSpPr txBox="1"/>
          <p:nvPr/>
        </p:nvSpPr>
        <p:spPr>
          <a:xfrm>
            <a:off x="4077769" y="1052883"/>
            <a:ext cx="403976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chemeClr val="dk1"/>
                </a:solidFill>
                <a:latin typeface="Calibri"/>
                <a:ea typeface="Calibri"/>
                <a:cs typeface="Calibri"/>
                <a:sym typeface="Calibri"/>
              </a:rPr>
              <a:t>We are byoGuard.</a:t>
            </a:r>
            <a:endParaRPr b="1" sz="4000">
              <a:solidFill>
                <a:schemeClr val="dk1"/>
              </a:solidFill>
              <a:latin typeface="Calibri"/>
              <a:ea typeface="Calibri"/>
              <a:cs typeface="Calibri"/>
              <a:sym typeface="Calibri"/>
            </a:endParaRPr>
          </a:p>
        </p:txBody>
      </p:sp>
      <p:pic>
        <p:nvPicPr>
          <p:cNvPr descr="一張含有 文字 的圖片&#10;&#10;自動產生的描述" id="809" name="Google Shape;809;p100"/>
          <p:cNvPicPr preferRelativeResize="0"/>
          <p:nvPr/>
        </p:nvPicPr>
        <p:blipFill rotWithShape="1">
          <a:blip r:embed="rId3">
            <a:alphaModFix/>
          </a:blip>
          <a:srcRect b="0" l="20594" r="21336" t="0"/>
          <a:stretch/>
        </p:blipFill>
        <p:spPr>
          <a:xfrm>
            <a:off x="2899855" y="2138675"/>
            <a:ext cx="6392289" cy="2751988"/>
          </a:xfrm>
          <a:prstGeom prst="rect">
            <a:avLst/>
          </a:prstGeom>
          <a:noFill/>
          <a:ln>
            <a:noFill/>
          </a:ln>
        </p:spPr>
      </p:pic>
    </p:spTree>
  </p:cSld>
  <p:clrMapOvr>
    <a:masterClrMapping/>
  </p:clrMapOvr>
  <mc:AlternateContent>
    <mc:Choice Requires="p14">
      <p:transition spd="med" p14:dur="450">
        <p:fade thruBlk="1"/>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Graphical user interface, application&#10;&#10;Description automatically generated" id="815" name="Google Shape;815;p101"/>
          <p:cNvPicPr preferRelativeResize="0"/>
          <p:nvPr/>
        </p:nvPicPr>
        <p:blipFill rotWithShape="1">
          <a:blip r:embed="rId3">
            <a:alphaModFix/>
          </a:blip>
          <a:srcRect b="0" l="0" r="0" t="0"/>
          <a:stretch/>
        </p:blipFill>
        <p:spPr>
          <a:xfrm>
            <a:off x="1146630" y="943916"/>
            <a:ext cx="3217298" cy="5412434"/>
          </a:xfrm>
          <a:prstGeom prst="rect">
            <a:avLst/>
          </a:prstGeom>
          <a:noFill/>
          <a:ln>
            <a:noFill/>
          </a:ln>
        </p:spPr>
      </p:pic>
      <p:pic>
        <p:nvPicPr>
          <p:cNvPr descr="A picture containing text&#10;&#10;Description automatically generated" id="816" name="Google Shape;816;p101"/>
          <p:cNvPicPr preferRelativeResize="0"/>
          <p:nvPr/>
        </p:nvPicPr>
        <p:blipFill rotWithShape="1">
          <a:blip r:embed="rId4">
            <a:alphaModFix/>
          </a:blip>
          <a:srcRect b="0" l="0" r="0" t="0"/>
          <a:stretch/>
        </p:blipFill>
        <p:spPr>
          <a:xfrm>
            <a:off x="7828074" y="4116085"/>
            <a:ext cx="2900691" cy="2240265"/>
          </a:xfrm>
          <a:prstGeom prst="rect">
            <a:avLst/>
          </a:prstGeom>
          <a:noFill/>
          <a:ln>
            <a:noFill/>
          </a:ln>
        </p:spPr>
      </p:pic>
      <p:pic>
        <p:nvPicPr>
          <p:cNvPr descr="A picture containing text, electronics, display, screenshot&#10;&#10;Description automatically generated" id="817" name="Google Shape;817;p101"/>
          <p:cNvPicPr preferRelativeResize="0"/>
          <p:nvPr/>
        </p:nvPicPr>
        <p:blipFill rotWithShape="1">
          <a:blip r:embed="rId5">
            <a:alphaModFix/>
          </a:blip>
          <a:srcRect b="0" l="0" r="0" t="0"/>
          <a:stretch/>
        </p:blipFill>
        <p:spPr>
          <a:xfrm>
            <a:off x="4841054" y="4116085"/>
            <a:ext cx="2987020" cy="2240265"/>
          </a:xfrm>
          <a:prstGeom prst="rect">
            <a:avLst/>
          </a:prstGeom>
          <a:noFill/>
          <a:ln>
            <a:noFill/>
          </a:ln>
        </p:spPr>
      </p:pic>
      <p:sp>
        <p:nvSpPr>
          <p:cNvPr id="818" name="Google Shape;818;p101"/>
          <p:cNvSpPr txBox="1"/>
          <p:nvPr/>
        </p:nvSpPr>
        <p:spPr>
          <a:xfrm>
            <a:off x="6568920" y="1986189"/>
            <a:ext cx="385233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We build our road to success.</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pic>
        <p:nvPicPr>
          <p:cNvPr descr="A picture containing text, building, outdoor, old&#10;&#10;Description automatically generated" id="823" name="Google Shape;823;p102"/>
          <p:cNvPicPr preferRelativeResize="0"/>
          <p:nvPr>
            <p:ph idx="1" type="body"/>
          </p:nvPr>
        </p:nvPicPr>
        <p:blipFill rotWithShape="1">
          <a:blip r:embed="rId3">
            <a:alphaModFix/>
          </a:blip>
          <a:srcRect b="0" l="0" r="0" t="0"/>
          <a:stretch/>
        </p:blipFill>
        <p:spPr>
          <a:xfrm>
            <a:off x="1551324" y="997391"/>
            <a:ext cx="4105197" cy="5125763"/>
          </a:xfrm>
          <a:prstGeom prst="rect">
            <a:avLst/>
          </a:prstGeom>
          <a:noFill/>
          <a:ln>
            <a:noFill/>
          </a:ln>
        </p:spPr>
      </p:pic>
      <p:sp>
        <p:nvSpPr>
          <p:cNvPr id="824" name="Google Shape;824;p102"/>
          <p:cNvSpPr txBox="1"/>
          <p:nvPr/>
        </p:nvSpPr>
        <p:spPr>
          <a:xfrm>
            <a:off x="6096000" y="2890390"/>
            <a:ext cx="5468325"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It is our duty to record and catalogue history in the making.</a:t>
            </a:r>
            <a:endParaRPr/>
          </a:p>
        </p:txBody>
      </p:sp>
      <p:sp>
        <p:nvSpPr>
          <p:cNvPr id="825" name="Google Shape;825;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pic>
        <p:nvPicPr>
          <p:cNvPr descr="Table&#10;&#10;Description automatically generated" id="830" name="Google Shape;830;p103"/>
          <p:cNvPicPr preferRelativeResize="0"/>
          <p:nvPr>
            <p:ph idx="1" type="body"/>
          </p:nvPr>
        </p:nvPicPr>
        <p:blipFill rotWithShape="1">
          <a:blip r:embed="rId3">
            <a:alphaModFix/>
          </a:blip>
          <a:srcRect b="0" l="0" r="0" t="0"/>
          <a:stretch/>
        </p:blipFill>
        <p:spPr>
          <a:xfrm>
            <a:off x="1055224" y="1211520"/>
            <a:ext cx="6335657" cy="4434960"/>
          </a:xfrm>
          <a:prstGeom prst="rect">
            <a:avLst/>
          </a:prstGeom>
          <a:noFill/>
          <a:ln>
            <a:noFill/>
          </a:ln>
        </p:spPr>
      </p:pic>
      <p:sp>
        <p:nvSpPr>
          <p:cNvPr id="831" name="Google Shape;831;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32" name="Google Shape;832;p103"/>
          <p:cNvSpPr txBox="1"/>
          <p:nvPr/>
        </p:nvSpPr>
        <p:spPr>
          <a:xfrm>
            <a:off x="8117114" y="3013501"/>
            <a:ext cx="3730171"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It is our duty to observe and unlock the elements.</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pic>
        <p:nvPicPr>
          <p:cNvPr descr="A picture containing reptile&#10;&#10;Description automatically generated" id="837" name="Google Shape;837;p104"/>
          <p:cNvPicPr preferRelativeResize="0"/>
          <p:nvPr>
            <p:ph idx="1" type="body"/>
          </p:nvPr>
        </p:nvPicPr>
        <p:blipFill rotWithShape="1">
          <a:blip r:embed="rId3">
            <a:alphaModFix/>
          </a:blip>
          <a:srcRect b="0" l="0" r="0" t="0"/>
          <a:stretch/>
        </p:blipFill>
        <p:spPr>
          <a:xfrm>
            <a:off x="2258326" y="1766387"/>
            <a:ext cx="7675348" cy="3325225"/>
          </a:xfrm>
          <a:prstGeom prst="rect">
            <a:avLst/>
          </a:prstGeom>
          <a:noFill/>
          <a:ln>
            <a:noFill/>
          </a:ln>
        </p:spPr>
      </p:pic>
      <p:sp>
        <p:nvSpPr>
          <p:cNvPr id="838" name="Google Shape;838;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39" name="Google Shape;839;p104"/>
          <p:cNvSpPr txBox="1"/>
          <p:nvPr/>
        </p:nvSpPr>
        <p:spPr>
          <a:xfrm>
            <a:off x="4086829" y="1111228"/>
            <a:ext cx="401808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We will give back to our world.</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pic>
        <p:nvPicPr>
          <p:cNvPr id="844" name="Google Shape;844;p105"/>
          <p:cNvPicPr preferRelativeResize="0"/>
          <p:nvPr>
            <p:ph idx="1" type="body"/>
          </p:nvPr>
        </p:nvPicPr>
        <p:blipFill rotWithShape="1">
          <a:blip r:embed="rId3">
            <a:alphaModFix/>
          </a:blip>
          <a:srcRect b="0" l="0" r="0" t="0"/>
          <a:stretch/>
        </p:blipFill>
        <p:spPr>
          <a:xfrm>
            <a:off x="1920637" y="1191846"/>
            <a:ext cx="3406105" cy="4999987"/>
          </a:xfrm>
          <a:prstGeom prst="rect">
            <a:avLst/>
          </a:prstGeom>
          <a:noFill/>
          <a:ln>
            <a:noFill/>
          </a:ln>
        </p:spPr>
      </p:pic>
      <p:sp>
        <p:nvSpPr>
          <p:cNvPr id="845" name="Google Shape;845;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46" name="Google Shape;846;p105"/>
          <p:cNvSpPr txBox="1"/>
          <p:nvPr/>
        </p:nvSpPr>
        <p:spPr>
          <a:xfrm>
            <a:off x="6865259" y="2644170"/>
            <a:ext cx="4126626"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It is our duty to build byoGuard, our safe space.</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We'll bring indoor and outdoor air into one united AirScape.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Diagram&#10;&#10;Description automatically generated" id="852" name="Google Shape;852;p106"/>
          <p:cNvPicPr preferRelativeResize="0"/>
          <p:nvPr>
            <p:ph idx="1" type="body"/>
          </p:nvPr>
        </p:nvPicPr>
        <p:blipFill rotWithShape="1">
          <a:blip r:embed="rId3">
            <a:alphaModFix/>
          </a:blip>
          <a:srcRect b="0" l="0" r="0" t="0"/>
          <a:stretch/>
        </p:blipFill>
        <p:spPr>
          <a:xfrm>
            <a:off x="962973" y="1214403"/>
            <a:ext cx="5911768" cy="4429193"/>
          </a:xfrm>
          <a:prstGeom prst="rect">
            <a:avLst/>
          </a:prstGeom>
          <a:noFill/>
          <a:ln>
            <a:noFill/>
          </a:ln>
        </p:spPr>
      </p:pic>
      <p:sp>
        <p:nvSpPr>
          <p:cNvPr id="853" name="Google Shape;853;p106"/>
          <p:cNvSpPr txBox="1"/>
          <p:nvPr/>
        </p:nvSpPr>
        <p:spPr>
          <a:xfrm>
            <a:off x="7418393" y="2819541"/>
            <a:ext cx="4613571"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We will start this new era.</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This is the sixth wave of innovation.</a:t>
            </a:r>
            <a:endParaRPr sz="2400">
              <a:solidFill>
                <a:schemeClr val="dk1"/>
              </a:solidFill>
              <a:latin typeface="Calibri"/>
              <a:ea typeface="Calibri"/>
              <a:cs typeface="Calibri"/>
              <a:sym typeface="Calibri"/>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pic>
        <p:nvPicPr>
          <p:cNvPr descr="A close up of a red eye&#10;&#10;Description automatically generated with medium confidence" id="858" name="Google Shape;858;p107"/>
          <p:cNvPicPr preferRelativeResize="0"/>
          <p:nvPr>
            <p:ph idx="1" type="body"/>
          </p:nvPr>
        </p:nvPicPr>
        <p:blipFill rotWithShape="1">
          <a:blip r:embed="rId3">
            <a:alphaModFix/>
          </a:blip>
          <a:srcRect b="0" l="0" r="0" t="0"/>
          <a:stretch/>
        </p:blipFill>
        <p:spPr>
          <a:xfrm>
            <a:off x="831562" y="1700430"/>
            <a:ext cx="6525064" cy="3457139"/>
          </a:xfrm>
          <a:prstGeom prst="rect">
            <a:avLst/>
          </a:prstGeom>
          <a:noFill/>
          <a:ln>
            <a:noFill/>
          </a:ln>
        </p:spPr>
      </p:pic>
      <p:sp>
        <p:nvSpPr>
          <p:cNvPr id="859" name="Google Shape;859;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60" name="Google Shape;860;p107"/>
          <p:cNvSpPr txBox="1"/>
          <p:nvPr/>
        </p:nvSpPr>
        <p:spPr>
          <a:xfrm>
            <a:off x="8007959" y="3198166"/>
            <a:ext cx="357514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And we will save ourselves.</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pic>
        <p:nvPicPr>
          <p:cNvPr id="865" name="Google Shape;865;p108"/>
          <p:cNvPicPr preferRelativeResize="0"/>
          <p:nvPr>
            <p:ph idx="1" type="body"/>
          </p:nvPr>
        </p:nvPicPr>
        <p:blipFill rotWithShape="1">
          <a:blip r:embed="rId3">
            <a:alphaModFix/>
          </a:blip>
          <a:srcRect b="0" l="0" r="0" t="0"/>
          <a:stretch/>
        </p:blipFill>
        <p:spPr>
          <a:xfrm>
            <a:off x="499355" y="1599856"/>
            <a:ext cx="7144704" cy="3658285"/>
          </a:xfrm>
          <a:prstGeom prst="rect">
            <a:avLst/>
          </a:prstGeom>
          <a:noFill/>
          <a:ln>
            <a:noFill/>
          </a:ln>
        </p:spPr>
      </p:pic>
      <p:sp>
        <p:nvSpPr>
          <p:cNvPr id="866" name="Google Shape;866;p108"/>
          <p:cNvSpPr txBox="1"/>
          <p:nvPr/>
        </p:nvSpPr>
        <p:spPr>
          <a:xfrm>
            <a:off x="7932716" y="2090170"/>
            <a:ext cx="3586349"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 Diamond class spider network – indestructible, flexible, and centered as a resilient framework harnessing the fabric and forces of nature for the betterment of humankind.</a:t>
            </a:r>
            <a:endParaRPr/>
          </a:p>
        </p:txBody>
      </p:sp>
      <p:sp>
        <p:nvSpPr>
          <p:cNvPr id="867" name="Google Shape;867;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73" name="Google Shape;873;p109"/>
          <p:cNvSpPr txBox="1"/>
          <p:nvPr/>
        </p:nvSpPr>
        <p:spPr>
          <a:xfrm>
            <a:off x="7215907" y="2644169"/>
            <a:ext cx="3810991"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We’ve passed </a:t>
            </a:r>
            <a:r>
              <a:rPr b="1" lang="en-US" sz="2400">
                <a:solidFill>
                  <a:schemeClr val="dk1"/>
                </a:solidFill>
                <a:latin typeface="Calibri"/>
                <a:ea typeface="Calibri"/>
                <a:cs typeface="Calibri"/>
                <a:sym typeface="Calibri"/>
              </a:rPr>
              <a:t>proof of concept</a:t>
            </a:r>
            <a:r>
              <a:rPr lang="en-US" sz="2400">
                <a:solidFill>
                  <a:schemeClr val="dk1"/>
                </a:solidFill>
                <a:latin typeface="Calibri"/>
                <a:ea typeface="Calibri"/>
                <a:cs typeface="Calibri"/>
                <a:sym typeface="Calibri"/>
              </a:rPr>
              <a:t> for byoGuard’s secret sauce as the Trojan Horse with our secret sauce.</a:t>
            </a:r>
            <a:endParaRPr/>
          </a:p>
        </p:txBody>
      </p:sp>
      <p:pic>
        <p:nvPicPr>
          <p:cNvPr descr="一張含有 文字 的圖片&#10;&#10;自動產生的描述" id="874" name="Google Shape;874;p109"/>
          <p:cNvPicPr preferRelativeResize="0"/>
          <p:nvPr/>
        </p:nvPicPr>
        <p:blipFill rotWithShape="1">
          <a:blip r:embed="rId3">
            <a:alphaModFix/>
          </a:blip>
          <a:srcRect b="0" l="20594" r="21336" t="0"/>
          <a:stretch/>
        </p:blipFill>
        <p:spPr>
          <a:xfrm>
            <a:off x="242427" y="2053006"/>
            <a:ext cx="6392289" cy="2751988"/>
          </a:xfrm>
          <a:prstGeom prst="rect">
            <a:avLst/>
          </a:prstGeom>
          <a:noFill/>
          <a:ln>
            <a:noFill/>
          </a:ln>
        </p:spPr>
      </p:pic>
    </p:spTree>
  </p:cSld>
  <p:clrMapOvr>
    <a:masterClrMapping/>
  </p:clrMapOvr>
  <mc:AlternateContent>
    <mc:Choice Requires="p14">
      <p:transition spd="med" p14:dur="450">
        <p:fade thruBlk="1"/>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80" name="Google Shape;880;p110"/>
          <p:cNvSpPr txBox="1"/>
          <p:nvPr/>
        </p:nvSpPr>
        <p:spPr>
          <a:xfrm>
            <a:off x="6440386" y="1443841"/>
            <a:ext cx="5198260" cy="39703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chemeClr val="dk1"/>
                </a:solidFill>
                <a:latin typeface="Calibri"/>
                <a:ea typeface="Calibri"/>
                <a:cs typeface="Calibri"/>
                <a:sym typeface="Calibri"/>
              </a:rPr>
              <a:t>With sensors to monitor, we track data and serve as an integrator business for YOUR purposes.</a:t>
            </a:r>
            <a:endParaRPr/>
          </a:p>
          <a:p>
            <a:pPr indent="0" lvl="0" marL="0" marR="0" rtl="0" algn="ctr">
              <a:spcBef>
                <a:spcPts val="0"/>
              </a:spcBef>
              <a:spcAft>
                <a:spcPts val="0"/>
              </a:spcAft>
              <a:buNone/>
            </a:pPr>
            <a:br>
              <a:rPr lang="en-US" sz="2800">
                <a:solidFill>
                  <a:schemeClr val="dk1"/>
                </a:solidFill>
                <a:latin typeface="Calibri"/>
                <a:ea typeface="Calibri"/>
                <a:cs typeface="Calibri"/>
                <a:sym typeface="Calibri"/>
              </a:rPr>
            </a:br>
            <a:r>
              <a:rPr lang="en-US" sz="2800">
                <a:solidFill>
                  <a:schemeClr val="dk1"/>
                </a:solidFill>
                <a:latin typeface="Calibri"/>
                <a:ea typeface="Calibri"/>
                <a:cs typeface="Calibri"/>
                <a:sym typeface="Calibri"/>
              </a:rPr>
              <a:t>The air story is supplemented by power savings in HVAC systems creating carbon credit potential as countries strive for zero carbon outcomes in the near to mid term.</a:t>
            </a:r>
            <a:endParaRPr/>
          </a:p>
        </p:txBody>
      </p:sp>
      <p:pic>
        <p:nvPicPr>
          <p:cNvPr descr="A picture containing text&#10;&#10;Description automatically generated" id="881" name="Google Shape;881;p110"/>
          <p:cNvPicPr preferRelativeResize="0"/>
          <p:nvPr/>
        </p:nvPicPr>
        <p:blipFill rotWithShape="1">
          <a:blip r:embed="rId3">
            <a:alphaModFix/>
          </a:blip>
          <a:srcRect b="0" l="0" r="0" t="0"/>
          <a:stretch/>
        </p:blipFill>
        <p:spPr>
          <a:xfrm>
            <a:off x="1573316" y="1784350"/>
            <a:ext cx="4178300" cy="3289300"/>
          </a:xfrm>
          <a:prstGeom prst="rect">
            <a:avLst/>
          </a:prstGeom>
          <a:noFill/>
          <a:ln>
            <a:noFill/>
          </a:ln>
        </p:spPr>
      </p:pic>
    </p:spTree>
  </p:cSld>
  <p:clrMapOvr>
    <a:masterClrMapping/>
  </p:clrMapOvr>
  <mc:AlternateContent>
    <mc:Choice Requires="p14">
      <p:transition spd="med" p14:dur="450">
        <p:fade thruBlk="1"/>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87" name="Google Shape;887;p111"/>
          <p:cNvSpPr txBox="1"/>
          <p:nvPr/>
        </p:nvSpPr>
        <p:spPr>
          <a:xfrm>
            <a:off x="6285179" y="1413063"/>
            <a:ext cx="5233121" cy="38164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We sequester carbon as carbon footprint required to manufacture and provide is less than the energy saving.</a:t>
            </a:r>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rPr lang="en-US" sz="3200">
                <a:solidFill>
                  <a:schemeClr val="dk1"/>
                </a:solidFill>
                <a:latin typeface="Calibri"/>
                <a:ea typeface="Calibri"/>
                <a:cs typeface="Calibri"/>
                <a:sym typeface="Calibri"/>
              </a:rPr>
              <a:t>This realizes we are a required utility and zero carbon modifier.</a:t>
            </a:r>
            <a:endParaRPr/>
          </a:p>
        </p:txBody>
      </p:sp>
      <p:pic>
        <p:nvPicPr>
          <p:cNvPr id="888" name="Google Shape;888;p111"/>
          <p:cNvPicPr preferRelativeResize="0"/>
          <p:nvPr/>
        </p:nvPicPr>
        <p:blipFill rotWithShape="1">
          <a:blip r:embed="rId3">
            <a:alphaModFix/>
          </a:blip>
          <a:srcRect b="0" l="0" r="0" t="0"/>
          <a:stretch/>
        </p:blipFill>
        <p:spPr>
          <a:xfrm>
            <a:off x="862879" y="2253898"/>
            <a:ext cx="5233121" cy="2350204"/>
          </a:xfrm>
          <a:prstGeom prst="rect">
            <a:avLst/>
          </a:prstGeom>
          <a:noFill/>
          <a:ln>
            <a:noFill/>
          </a:ln>
        </p:spPr>
      </p:pic>
    </p:spTree>
  </p:cSld>
  <p:clrMapOvr>
    <a:masterClrMapping/>
  </p:clrMapOvr>
  <mc:AlternateContent>
    <mc:Choice Requires="p14">
      <p:transition spd="med" p14:dur="450">
        <p:fade thruBlk="1"/>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1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94" name="Google Shape;894;p112"/>
          <p:cNvSpPr txBox="1"/>
          <p:nvPr/>
        </p:nvSpPr>
        <p:spPr>
          <a:xfrm>
            <a:off x="6692735" y="2151725"/>
            <a:ext cx="4661065" cy="2554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We are a game changer from ‘Clean Air as a Service' (CAaaS) to carbon capture and human wellness integrator.</a:t>
            </a:r>
            <a:endParaRPr/>
          </a:p>
        </p:txBody>
      </p:sp>
      <p:pic>
        <p:nvPicPr>
          <p:cNvPr descr="A person in a space suit&#10;&#10;Description automatically generated with medium confidence" id="895" name="Google Shape;895;p112"/>
          <p:cNvPicPr preferRelativeResize="0"/>
          <p:nvPr/>
        </p:nvPicPr>
        <p:blipFill rotWithShape="1">
          <a:blip r:embed="rId3">
            <a:alphaModFix/>
          </a:blip>
          <a:srcRect b="0" l="0" r="0" t="0"/>
          <a:stretch/>
        </p:blipFill>
        <p:spPr>
          <a:xfrm>
            <a:off x="1301338" y="1098466"/>
            <a:ext cx="4661065" cy="4661065"/>
          </a:xfrm>
          <a:prstGeom prst="rect">
            <a:avLst/>
          </a:prstGeom>
          <a:noFill/>
          <a:ln>
            <a:noFill/>
          </a:ln>
        </p:spPr>
      </p:pic>
    </p:spTree>
  </p:cSld>
  <p:clrMapOvr>
    <a:masterClrMapping/>
  </p:clrMapOvr>
  <mc:AlternateContent>
    <mc:Choice Requires="p14">
      <p:transition spd="med" p14:dur="450">
        <p:fade thruBlk="1"/>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1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901" name="Google Shape;901;p113"/>
          <p:cNvSpPr txBox="1"/>
          <p:nvPr/>
        </p:nvSpPr>
        <p:spPr>
          <a:xfrm>
            <a:off x="6308930" y="2397947"/>
            <a:ext cx="5483268"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Calibri"/>
                <a:ea typeface="Calibri"/>
                <a:cs typeface="Calibri"/>
                <a:sym typeface="Calibri"/>
              </a:rPr>
              <a:t> We are indeed ‘Protected by Nature.’</a:t>
            </a:r>
            <a:endParaRPr/>
          </a:p>
        </p:txBody>
      </p:sp>
      <p:pic>
        <p:nvPicPr>
          <p:cNvPr descr="A view of the earth from the moon&#10;&#10;Description automatically generated with low confidence" id="902" name="Google Shape;902;p113"/>
          <p:cNvPicPr preferRelativeResize="0"/>
          <p:nvPr/>
        </p:nvPicPr>
        <p:blipFill rotWithShape="1">
          <a:blip r:embed="rId3">
            <a:alphaModFix/>
          </a:blip>
          <a:srcRect b="0" l="0" r="0" t="0"/>
          <a:stretch/>
        </p:blipFill>
        <p:spPr>
          <a:xfrm>
            <a:off x="956218" y="1501581"/>
            <a:ext cx="5139782" cy="3854837"/>
          </a:xfrm>
          <a:prstGeom prst="rect">
            <a:avLst/>
          </a:prstGeom>
          <a:noFill/>
          <a:ln>
            <a:noFill/>
          </a:ln>
        </p:spPr>
      </p:pic>
    </p:spTree>
  </p:cSld>
  <p:clrMapOvr>
    <a:masterClrMapping/>
  </p:clrMapOvr>
  <mc:AlternateContent>
    <mc:Choice Requires="p14">
      <p:transition spd="med" p14:dur="450">
        <p:fade thruBlk="1"/>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picture containing person, egg&#10;&#10;Description automatically generated" id="908" name="Google Shape;908;p114"/>
          <p:cNvPicPr preferRelativeResize="0"/>
          <p:nvPr/>
        </p:nvPicPr>
        <p:blipFill rotWithShape="1">
          <a:blip r:embed="rId3">
            <a:alphaModFix/>
          </a:blip>
          <a:srcRect b="0" l="0" r="0" t="0"/>
          <a:stretch/>
        </p:blipFill>
        <p:spPr>
          <a:xfrm>
            <a:off x="2391373" y="1794928"/>
            <a:ext cx="7409253" cy="3858986"/>
          </a:xfrm>
          <a:prstGeom prst="rect">
            <a:avLst/>
          </a:prstGeom>
          <a:noFill/>
          <a:ln>
            <a:noFill/>
          </a:ln>
        </p:spPr>
      </p:pic>
      <p:sp>
        <p:nvSpPr>
          <p:cNvPr id="909" name="Google Shape;909;p114"/>
          <p:cNvSpPr txBox="1"/>
          <p:nvPr/>
        </p:nvSpPr>
        <p:spPr>
          <a:xfrm>
            <a:off x="4666697" y="977592"/>
            <a:ext cx="285860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We see the potential.</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1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915" name="Google Shape;915;p115"/>
          <p:cNvPicPr preferRelativeResize="0"/>
          <p:nvPr/>
        </p:nvPicPr>
        <p:blipFill rotWithShape="1">
          <a:blip r:embed="rId3">
            <a:alphaModFix/>
          </a:blip>
          <a:srcRect b="0" l="0" r="0" t="0"/>
          <a:stretch/>
        </p:blipFill>
        <p:spPr>
          <a:xfrm>
            <a:off x="2529354" y="1610937"/>
            <a:ext cx="3566646" cy="4458308"/>
          </a:xfrm>
          <a:prstGeom prst="rect">
            <a:avLst/>
          </a:prstGeom>
          <a:noFill/>
          <a:ln>
            <a:noFill/>
          </a:ln>
        </p:spPr>
      </p:pic>
      <p:pic>
        <p:nvPicPr>
          <p:cNvPr descr="A picture containing dark&#10;&#10;Description automatically generated" id="916" name="Google Shape;916;p115"/>
          <p:cNvPicPr preferRelativeResize="0"/>
          <p:nvPr/>
        </p:nvPicPr>
        <p:blipFill rotWithShape="1">
          <a:blip r:embed="rId4">
            <a:alphaModFix/>
          </a:blip>
          <a:srcRect b="0" l="0" r="0" t="0"/>
          <a:stretch/>
        </p:blipFill>
        <p:spPr>
          <a:xfrm>
            <a:off x="6096000" y="1610937"/>
            <a:ext cx="3566646" cy="4461289"/>
          </a:xfrm>
          <a:prstGeom prst="rect">
            <a:avLst/>
          </a:prstGeom>
          <a:noFill/>
          <a:ln>
            <a:noFill/>
          </a:ln>
        </p:spPr>
      </p:pic>
      <p:sp>
        <p:nvSpPr>
          <p:cNvPr id="917" name="Google Shape;917;p115"/>
          <p:cNvSpPr txBox="1"/>
          <p:nvPr/>
        </p:nvSpPr>
        <p:spPr>
          <a:xfrm>
            <a:off x="4158257" y="943087"/>
            <a:ext cx="387548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We are aligned and balanced.</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1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923" name="Google Shape;923;p116"/>
          <p:cNvSpPr txBox="1"/>
          <p:nvPr/>
        </p:nvSpPr>
        <p:spPr>
          <a:xfrm>
            <a:off x="4438686" y="945112"/>
            <a:ext cx="331462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We are ready for takeoff.</a:t>
            </a:r>
            <a:endParaRPr/>
          </a:p>
        </p:txBody>
      </p:sp>
      <p:pic>
        <p:nvPicPr>
          <p:cNvPr descr="A large airplane taking off&#10;&#10;Description automatically generated with low confidence" id="924" name="Google Shape;924;p116"/>
          <p:cNvPicPr preferRelativeResize="0"/>
          <p:nvPr/>
        </p:nvPicPr>
        <p:blipFill rotWithShape="1">
          <a:blip r:embed="rId3">
            <a:alphaModFix/>
          </a:blip>
          <a:srcRect b="0" l="0" r="0" t="0"/>
          <a:stretch/>
        </p:blipFill>
        <p:spPr>
          <a:xfrm>
            <a:off x="2137060" y="1406777"/>
            <a:ext cx="7917879" cy="4438342"/>
          </a:xfrm>
          <a:prstGeom prst="rect">
            <a:avLst/>
          </a:prstGeom>
          <a:noFill/>
          <a:ln>
            <a:noFill/>
          </a:ln>
        </p:spPr>
      </p:pic>
    </p:spTree>
  </p:cSld>
  <p:clrMapOvr>
    <a:masterClrMapping/>
  </p:clrMapOvr>
  <mc:AlternateContent>
    <mc:Choice Requires="p14">
      <p:transition spd="med" p14:dur="450">
        <p:fade thruBlk="1"/>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1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close-up of a puzzle&#10;&#10;Description automatically generated with medium confidence" id="930" name="Google Shape;930;p117"/>
          <p:cNvPicPr preferRelativeResize="0"/>
          <p:nvPr/>
        </p:nvPicPr>
        <p:blipFill rotWithShape="1">
          <a:blip r:embed="rId3">
            <a:alphaModFix/>
          </a:blip>
          <a:srcRect b="0" l="0" r="0" t="0"/>
          <a:stretch/>
        </p:blipFill>
        <p:spPr>
          <a:xfrm>
            <a:off x="1414350" y="2266187"/>
            <a:ext cx="4681650" cy="2325625"/>
          </a:xfrm>
          <a:prstGeom prst="rect">
            <a:avLst/>
          </a:prstGeom>
          <a:noFill/>
          <a:ln>
            <a:noFill/>
          </a:ln>
        </p:spPr>
      </p:pic>
      <p:sp>
        <p:nvSpPr>
          <p:cNvPr id="931" name="Google Shape;931;p117"/>
          <p:cNvSpPr txBox="1"/>
          <p:nvPr/>
        </p:nvSpPr>
        <p:spPr>
          <a:xfrm>
            <a:off x="6749141" y="2967334"/>
            <a:ext cx="506972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We are the key that unlocks the puzzle.</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sp>
        <p:nvSpPr>
          <p:cNvPr id="936" name="Google Shape;936;p1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937" name="Google Shape;937;p118"/>
          <p:cNvSpPr txBox="1"/>
          <p:nvPr/>
        </p:nvSpPr>
        <p:spPr>
          <a:xfrm>
            <a:off x="5187416" y="1404258"/>
            <a:ext cx="1817165"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dk1"/>
                </a:solidFill>
                <a:latin typeface="Calibri"/>
                <a:ea typeface="Calibri"/>
                <a:cs typeface="Calibri"/>
                <a:sym typeface="Calibri"/>
              </a:rPr>
              <a:t>Credits:</a:t>
            </a:r>
            <a:endParaRPr/>
          </a:p>
        </p:txBody>
      </p:sp>
      <p:sp>
        <p:nvSpPr>
          <p:cNvPr id="938" name="Google Shape;938;p118"/>
          <p:cNvSpPr txBox="1"/>
          <p:nvPr/>
        </p:nvSpPr>
        <p:spPr>
          <a:xfrm>
            <a:off x="1136472" y="2459504"/>
            <a:ext cx="9919200" cy="3122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1"/>
                </a:solidFill>
                <a:latin typeface="Calibri"/>
                <a:ea typeface="Calibri"/>
                <a:cs typeface="Calibri"/>
                <a:sym typeface="Calibri"/>
              </a:rPr>
              <a:t>Executive Director, Producer, Storyboard, Script-  </a:t>
            </a:r>
            <a:r>
              <a:rPr lang="en-US" sz="2800">
                <a:solidFill>
                  <a:schemeClr val="dk1"/>
                </a:solidFill>
                <a:latin typeface="Calibri"/>
                <a:ea typeface="Calibri"/>
                <a:cs typeface="Calibri"/>
                <a:sym typeface="Calibri"/>
              </a:rPr>
              <a:t>Ir. Nigel Dearden</a:t>
            </a:r>
            <a:endParaRPr/>
          </a:p>
          <a:p>
            <a:pPr indent="0" lvl="0" marL="0" marR="0" rtl="0" algn="ctr">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2800">
                <a:solidFill>
                  <a:schemeClr val="dk1"/>
                </a:solidFill>
                <a:latin typeface="Calibri"/>
                <a:ea typeface="Calibri"/>
                <a:cs typeface="Calibri"/>
                <a:sym typeface="Calibri"/>
              </a:rPr>
              <a:t>Producer, Storyboard, Editor, Script  –</a:t>
            </a:r>
            <a:r>
              <a:rPr lang="en-US" sz="2800">
                <a:solidFill>
                  <a:schemeClr val="dk1"/>
                </a:solidFill>
                <a:latin typeface="Calibri"/>
                <a:ea typeface="Calibri"/>
                <a:cs typeface="Calibri"/>
                <a:sym typeface="Calibri"/>
              </a:rPr>
              <a:t> Liam Eric McDowell</a:t>
            </a:r>
            <a:endParaRPr/>
          </a:p>
          <a:p>
            <a:pPr indent="0" lvl="0" marL="0" marR="0" rtl="0" algn="ctr">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2800">
                <a:solidFill>
                  <a:schemeClr val="dk1"/>
                </a:solidFill>
                <a:latin typeface="Calibri"/>
                <a:ea typeface="Calibri"/>
                <a:cs typeface="Calibri"/>
                <a:sym typeface="Calibri"/>
              </a:rPr>
              <a:t>Producer, Storyboard, Script – </a:t>
            </a:r>
            <a:r>
              <a:rPr lang="en-US" sz="2800">
                <a:solidFill>
                  <a:schemeClr val="dk1"/>
                </a:solidFill>
                <a:latin typeface="Calibri"/>
                <a:ea typeface="Calibri"/>
                <a:cs typeface="Calibri"/>
                <a:sym typeface="Calibri"/>
              </a:rPr>
              <a:t>Penny Chau</a:t>
            </a:r>
            <a:endParaRPr/>
          </a:p>
          <a:p>
            <a:pPr indent="0" lvl="0" marL="0" marR="0" rtl="0" algn="ctr">
              <a:spcBef>
                <a:spcPts val="0"/>
              </a:spcBef>
              <a:spcAft>
                <a:spcPts val="0"/>
              </a:spcAft>
              <a:buNone/>
            </a:pPr>
            <a:r>
              <a:t/>
            </a:r>
            <a:endParaRPr b="1" sz="28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2800">
                <a:solidFill>
                  <a:schemeClr val="dk1"/>
                </a:solidFill>
                <a:latin typeface="Calibri"/>
                <a:ea typeface="Calibri"/>
                <a:cs typeface="Calibri"/>
                <a:sym typeface="Calibri"/>
              </a:rPr>
              <a:t>Music - </a:t>
            </a:r>
            <a:r>
              <a:rPr lang="en-US" sz="2800">
                <a:solidFill>
                  <a:schemeClr val="dk1"/>
                </a:solidFill>
                <a:latin typeface="Calibri"/>
                <a:ea typeface="Calibri"/>
                <a:cs typeface="Calibri"/>
                <a:sym typeface="Calibri"/>
              </a:rPr>
              <a:t>Cameron Reay 2022 ©</a:t>
            </a:r>
            <a:endParaRPr/>
          </a:p>
        </p:txBody>
      </p:sp>
    </p:spTree>
  </p:cSld>
  <p:clrMapOvr>
    <a:masterClrMapping/>
  </p:clrMapOvr>
  <mc:AlternateContent>
    <mc:Choice Requires="p14">
      <p:transition spd="med" p14:dur="450">
        <p:fade thruBlk="1"/>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