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E8BDD2-397F-5A48-BA9F-8696E9A24245}" type="datetimeFigureOut">
              <a:rPr lang="en-US" smtClean="0"/>
              <a:t>2/23/26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F13842-CA87-5A40-956C-1060FA5015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43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Nigel Dearden</cp:lastModifiedBy>
  <cp:revision>2</cp:revision>
  <dcterms:created xsi:type="dcterms:W3CDTF">2026-02-22T16:57:20Z</dcterms:created>
  <dcterms:modified xsi:type="dcterms:W3CDTF">2026-02-22T16:58:10Z</dcterms:modified>
</cp:coreProperties>
</file>