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8B71B-EC24-0345-9A78-871CC2D3639B}" type="datetimeFigureOut">
              <a:rPr lang="en-US" smtClean="0"/>
              <a:t>2/23/26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A6632-F177-D74C-A671-D60BB51C3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150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Nigel Dearden</cp:lastModifiedBy>
  <cp:revision>2</cp:revision>
  <dcterms:created xsi:type="dcterms:W3CDTF">2026-02-22T16:51:44Z</dcterms:created>
  <dcterms:modified xsi:type="dcterms:W3CDTF">2026-02-22T16:54:56Z</dcterms:modified>
</cp:coreProperties>
</file>