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6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0F4D0-D5E2-E645-AB8A-797DA88EA2FE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CD2-21D8-164D-9385-ADBBCB796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6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On-screen Show (16:9)</PresentationFormat>
  <Paragraphs>12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Nigel Dearden</cp:lastModifiedBy>
  <cp:revision>2</cp:revision>
  <dcterms:created xsi:type="dcterms:W3CDTF">2026-02-22T20:14:26Z</dcterms:created>
  <dcterms:modified xsi:type="dcterms:W3CDTF">2026-02-23T14:14:32Z</dcterms:modified>
</cp:coreProperties>
</file>