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FD4F8-4A94-4D46-AAAF-E7CDB6D141F1}" type="datetimeFigureOut">
              <a:rPr lang="en-US" smtClean="0"/>
              <a:t>2/23/26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94F38-D576-6646-826C-E7A459165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3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Nigel Dearden</cp:lastModifiedBy>
  <cp:revision>2</cp:revision>
  <dcterms:created xsi:type="dcterms:W3CDTF">2026-02-22T20:22:11Z</dcterms:created>
  <dcterms:modified xsi:type="dcterms:W3CDTF">2026-02-22T20:27:46Z</dcterms:modified>
</cp:coreProperties>
</file>