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304" r:id="rId4"/>
    <p:sldId id="323" r:id="rId5"/>
    <p:sldId id="322" r:id="rId6"/>
    <p:sldId id="320" r:id="rId7"/>
    <p:sldId id="321" r:id="rId8"/>
    <p:sldId id="305" r:id="rId9"/>
    <p:sldId id="306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07" r:id="rId18"/>
    <p:sldId id="308" r:id="rId19"/>
    <p:sldId id="317" r:id="rId20"/>
    <p:sldId id="318" r:id="rId21"/>
    <p:sldId id="324" r:id="rId22"/>
    <p:sldId id="325" r:id="rId23"/>
    <p:sldId id="326" r:id="rId24"/>
    <p:sldId id="319" r:id="rId25"/>
    <p:sldId id="277" r:id="rId2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448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541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4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86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906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5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90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630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DA91A6-E006-4D66-9E27-5E61C7E367D4}" type="datetimeFigureOut">
              <a:rPr lang="ko-KR" altLang="en-US" smtClean="0"/>
              <a:t>2026-03-25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87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611D3-3F57-BAA6-2EA5-5DF22FB91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Advanced International</a:t>
            </a:r>
            <a:r>
              <a:rPr lang="ko-KR" altLang="en-US" dirty="0"/>
              <a:t> </a:t>
            </a:r>
            <a:r>
              <a:rPr lang="en-US" altLang="ko-KR" dirty="0"/>
              <a:t>Marketing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E41E79-7F03-2990-6915-250C18BB5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Lecture 4</a:t>
            </a:r>
          </a:p>
          <a:p>
            <a:endParaRPr lang="en-US" altLang="ko-KR" dirty="0"/>
          </a:p>
          <a:p>
            <a:r>
              <a:rPr lang="en-US" altLang="ko-KR" dirty="0"/>
              <a:t>March 26, 2026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829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61D8-0D57-72A6-331D-5845261D5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F33A358-F101-83A9-B09D-58D0A49C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376475"/>
            <a:ext cx="11065163" cy="60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1C0C5-550A-38D0-AC9F-FF1BE2BD1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F7600D-3C6A-E3FE-AE2A-DF541913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3" y="295564"/>
            <a:ext cx="11231417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8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93929-3451-6F62-CCA2-5704A4780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9ECBC66-CEBE-519E-6B28-713D916F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193964"/>
            <a:ext cx="11148291" cy="62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1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38416-8398-D323-C5C6-DB17F86A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E7AA730-EACE-EA47-E9FC-A224A3FCA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563418"/>
            <a:ext cx="11277600" cy="59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8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9F7AF-DCE8-1111-850C-D916043A5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0F7F0E-95BB-EFFA-B9C1-CA2BD281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5" y="360218"/>
            <a:ext cx="10446327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20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031E-145F-AEA7-679A-4F84C7B10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749A6B-88F4-2773-9094-6AFD62BB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424873"/>
            <a:ext cx="10612582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2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1ADC1-D405-7113-8B46-BBB78D7F6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C7F0AD2-39EF-9B5B-5CCF-E36062FC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341745"/>
            <a:ext cx="10908146" cy="616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69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012BC0-22EE-6FAA-0C36-A143970C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387927"/>
            <a:ext cx="10252364" cy="5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41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0D8E4A-BFA3-57AE-8893-A42C649B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2E55B-6B86-C118-E485-70C08F71A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EAA18D-6A27-52F9-9792-AD7E77BE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29309"/>
            <a:ext cx="11536218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95EE45-5F19-47F5-C6CA-25A197D1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II. Cases of Marketing related research 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634A2AA-36D2-5217-B7A8-46409993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8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3A7D92-AEED-7BC1-E845-9AA5D846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7EF676-E912-AB43-F9E1-B2857CB3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altLang="ko-KR" dirty="0"/>
              <a:t>The evolution of the Marketing theories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Cases of Marketing Related Research 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For the Next Class, Prepare research proposal related to the international marketing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Q&amp;A and Quizzes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45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9226EB-6B6F-DA0F-C1F8-82E02C71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ABE665-8920-506F-5D3B-62C89012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B137A69-3ACE-6BD9-614D-FF0C333D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8" y="184728"/>
            <a:ext cx="11203708" cy="63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15CD5F-3667-84FB-89A9-0ED8AF83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D6B4759-4F51-7007-8688-BDBBFD1A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31FD6F-704C-79AD-A8C4-F871ECCB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0" y="240145"/>
            <a:ext cx="11656290" cy="62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4F8500-244E-FF67-A4B5-AC6FF7DE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93EB1A-3E9B-42F4-C4C8-E31F45A28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6441A61-D2F8-E271-A167-0EAD24468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193964"/>
            <a:ext cx="11333018" cy="62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12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DFFF62-BBB7-B58C-7AD9-74E53EB8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F8C2E4-05E4-159C-0732-0BCD7EF9F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EC5355-BE71-96DD-EE09-8955E7B1F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240145"/>
            <a:ext cx="11425381" cy="62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0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352DE-EC70-C8AD-3414-6ED2BE3D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III. For the Next Class, Prepare research proposal related to the international marketing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398672-9A0F-6843-4D0B-745FBA999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ko-KR" dirty="0"/>
              <a:t>Research Objective</a:t>
            </a:r>
          </a:p>
          <a:p>
            <a:pPr marL="514350" indent="-514350">
              <a:buAutoNum type="arabicPeriod"/>
            </a:pPr>
            <a:r>
              <a:rPr lang="en-US" altLang="ko-KR" dirty="0"/>
              <a:t>Related Literature</a:t>
            </a:r>
          </a:p>
          <a:p>
            <a:pPr marL="514350" indent="-514350">
              <a:buAutoNum type="arabicPeriod"/>
            </a:pPr>
            <a:r>
              <a:rPr lang="en-US" altLang="ko-KR" dirty="0"/>
              <a:t>Research Model and Testable Hypotheses</a:t>
            </a:r>
          </a:p>
          <a:p>
            <a:pPr marL="514350" indent="-514350">
              <a:buAutoNum type="arabicPeriod"/>
            </a:pPr>
            <a:r>
              <a:rPr lang="en-US" altLang="ko-KR" dirty="0"/>
              <a:t>Research Methodology</a:t>
            </a:r>
          </a:p>
          <a:p>
            <a:pPr marL="514350" indent="-514350">
              <a:buAutoNum type="arabicPeriod"/>
            </a:pPr>
            <a:r>
              <a:rPr lang="en-US" altLang="ko-KR" dirty="0"/>
              <a:t>Results and Finding</a:t>
            </a:r>
          </a:p>
          <a:p>
            <a:pPr marL="514350" indent="-514350">
              <a:buAutoNum type="arabicPeriod"/>
            </a:pPr>
            <a:r>
              <a:rPr lang="en-US" altLang="ko-KR" dirty="0"/>
              <a:t>Conclusion and Implications</a:t>
            </a:r>
          </a:p>
          <a:p>
            <a:pPr marL="514350" indent="-514350"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17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C9F5AA-124F-13BA-E150-8E668FE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IV. Q&amp;A and Quizzes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1EF53F-0275-E734-8CC4-A2BEEC23D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08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FCC6F-5D59-7595-AF7A-40BA7AC0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1.The evolution of the Marketing theories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FAE931-4F28-1F91-628C-8E3C0EE4A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04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2DBA9A-64F1-FE2C-F4F9-2192063D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5106F5-B44B-2BB5-6B2D-00DAAC02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BC5018E-D40A-ADDA-4150-62DAE00E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782"/>
            <a:ext cx="11744036" cy="65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0B4B3-C594-685E-91FD-D6A634FF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1AF7DA-7ACE-2DCF-BDB0-67E1327C1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7D90BA-7E7F-50B0-8F1C-A832B11F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68349"/>
            <a:ext cx="11554691" cy="64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45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43A40-5EB0-41E1-73E8-96ECA641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576AAB-1D62-B1ED-A886-84CF21DD1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046DDD-A5C1-F796-CDAD-90742008A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4" y="240145"/>
            <a:ext cx="1108363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9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7B6E2B-A231-B6E3-F5AF-193F41B8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69E047-879A-7599-2EDE-C0FBD66F2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Stages of evolution in marketing theory Slide01">
            <a:extLst>
              <a:ext uri="{FF2B5EF4-FFF2-40B4-BE49-F238E27FC236}">
                <a16:creationId xmlns:a16="http://schemas.microsoft.com/office/drawing/2014/main" id="{DAE551AF-2C8D-944C-980E-E9781416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8669"/>
            <a:ext cx="11693236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0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3B9D032-E1EE-A5B7-C124-448BF02C3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6" y="92364"/>
            <a:ext cx="11416144" cy="6465454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EBFAD3D-BD7A-EA7A-C3B5-FD7CF4695BD1}"/>
              </a:ext>
            </a:extLst>
          </p:cNvPr>
          <p:cNvCxnSpPr/>
          <p:nvPr/>
        </p:nvCxnSpPr>
        <p:spPr>
          <a:xfrm>
            <a:off x="1468582" y="4341091"/>
            <a:ext cx="2382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1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0379A2B-F8B9-4666-0FA4-B83792AB0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5" y="193964"/>
            <a:ext cx="10095345" cy="6111987"/>
          </a:xfrm>
          <a:prstGeom prst="rect">
            <a:avLst/>
          </a:prstGeom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323639C-FFA6-0E13-5485-2F83A2086D3E}"/>
              </a:ext>
            </a:extLst>
          </p:cNvPr>
          <p:cNvCxnSpPr/>
          <p:nvPr/>
        </p:nvCxnSpPr>
        <p:spPr>
          <a:xfrm>
            <a:off x="1551709" y="2447636"/>
            <a:ext cx="35190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F0AC864-5425-3B7B-4ED8-F91D475E06D4}"/>
              </a:ext>
            </a:extLst>
          </p:cNvPr>
          <p:cNvCxnSpPr/>
          <p:nvPr/>
        </p:nvCxnSpPr>
        <p:spPr>
          <a:xfrm>
            <a:off x="1403927" y="2752436"/>
            <a:ext cx="3676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2621667-0B95-FF14-7977-2D971A9B4C0F}"/>
              </a:ext>
            </a:extLst>
          </p:cNvPr>
          <p:cNvCxnSpPr>
            <a:cxnSpLocks/>
          </p:cNvCxnSpPr>
          <p:nvPr/>
        </p:nvCxnSpPr>
        <p:spPr>
          <a:xfrm>
            <a:off x="1487054" y="3567545"/>
            <a:ext cx="47659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5315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1695</TotalTime>
  <Words>94</Words>
  <Application>Microsoft Office PowerPoint</Application>
  <PresentationFormat>와이드스크린</PresentationFormat>
  <Paragraphs>19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HDOfficeLightV0</vt:lpstr>
      <vt:lpstr>Advanced International Marketing</vt:lpstr>
      <vt:lpstr>Contents</vt:lpstr>
      <vt:lpstr>1.The evolution of the Marketing theories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II. Cases of Marketing related research  </vt:lpstr>
      <vt:lpstr>PowerPoint 프레젠테이션</vt:lpstr>
      <vt:lpstr>PowerPoint 프레젠테이션</vt:lpstr>
      <vt:lpstr>PowerPoint 프레젠테이션</vt:lpstr>
      <vt:lpstr>PowerPoint 프레젠테이션</vt:lpstr>
      <vt:lpstr>III. For the Next Class, Prepare research proposal related to the international marketing </vt:lpstr>
      <vt:lpstr>IV. Q&amp;A and Quizzes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석태 김</dc:creator>
  <cp:lastModifiedBy>석태 김</cp:lastModifiedBy>
  <cp:revision>12</cp:revision>
  <cp:lastPrinted>2025-09-02T04:04:09Z</cp:lastPrinted>
  <dcterms:created xsi:type="dcterms:W3CDTF">2025-09-01T14:33:22Z</dcterms:created>
  <dcterms:modified xsi:type="dcterms:W3CDTF">2026-03-25T09:25:31Z</dcterms:modified>
</cp:coreProperties>
</file>