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320" r:id="rId4"/>
    <p:sldId id="321" r:id="rId5"/>
    <p:sldId id="322" r:id="rId6"/>
    <p:sldId id="323" r:id="rId7"/>
    <p:sldId id="324" r:id="rId8"/>
    <p:sldId id="338" r:id="rId9"/>
    <p:sldId id="339" r:id="rId10"/>
    <p:sldId id="340" r:id="rId11"/>
    <p:sldId id="341" r:id="rId12"/>
    <p:sldId id="342" r:id="rId13"/>
    <p:sldId id="325" r:id="rId14"/>
    <p:sldId id="331" r:id="rId15"/>
    <p:sldId id="326" r:id="rId16"/>
    <p:sldId id="327" r:id="rId17"/>
    <p:sldId id="328" r:id="rId18"/>
    <p:sldId id="332" r:id="rId19"/>
    <p:sldId id="333" r:id="rId20"/>
    <p:sldId id="334" r:id="rId21"/>
    <p:sldId id="335" r:id="rId22"/>
    <p:sldId id="336" r:id="rId23"/>
    <p:sldId id="337" r:id="rId24"/>
    <p:sldId id="260" r:id="rId25"/>
  </p:sldIdLst>
  <p:sldSz cx="12192000" cy="6858000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0A5F39-A60E-A232-A40C-3E1A85025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6FD80F9-376E-8A9A-B7FE-4856938C0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EDE4C3-2D64-845F-6F2B-BA517F4E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246C-65EE-476C-BE8B-EC3C5F64B776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87F090-C9E2-5D54-0801-5AE20A0E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B7A611-B6BA-22E1-6DEF-4B33942B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274-3E1F-40A6-AC76-FF3D24CC66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27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622ADD-6B99-EB4C-B88D-427217E3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3E8504E-F911-3093-3B4D-AAE624685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05557A-C008-4FF0-7CD2-25BFC66D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246C-65EE-476C-BE8B-EC3C5F64B776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8583AB-A9ED-76B5-848C-7012BEF6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D72273-A47F-469F-A06A-6C912BD8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274-3E1F-40A6-AC76-FF3D24CC66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89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17C1EFE-39E1-B939-36A0-E7280E702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AE2E086-5FF7-A020-83B8-751EC6D15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B503DF-C73C-DC10-B042-19F0542A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246C-65EE-476C-BE8B-EC3C5F64B776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CF4456-B475-9865-7D73-56EF9FE2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9F49A5-7315-4E1D-CF40-4F06A5BC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274-3E1F-40A6-AC76-FF3D24CC66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38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8618B-474C-0A26-81C1-290313C7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BF3B98-43AA-52B0-3DE9-B51D89268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B808D6-E423-5A92-9829-3A563383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246C-65EE-476C-BE8B-EC3C5F64B776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719730-91F3-7BB3-9F86-21D5EA97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D8F3EF-8BF2-C18A-5DB5-4C48DB72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274-3E1F-40A6-AC76-FF3D24CC66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23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6F90EF-0BD7-16B7-5A4C-21E176FB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86E26F7-F1D2-5F05-2956-888A47BC1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B5A245-07A3-7B85-68F8-860832AF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246C-65EE-476C-BE8B-EC3C5F64B776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92BB30-82C3-1FB9-411A-C3B483A1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DF311A-29B8-4B55-AB82-692B3431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274-3E1F-40A6-AC76-FF3D24CC66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15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C8D6A6-B802-39A8-9284-BD6D1CEB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62A7A4-1B42-B14D-F113-B5991A70C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3BDD6A-DA96-EA98-B6DF-33AE5CA55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1ABD11-9CEC-8C68-3DD4-7656CE6F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246C-65EE-476C-BE8B-EC3C5F64B776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7E7F05-A2F8-B398-B221-D003320F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FBAADC7-9961-3F0C-4786-7E1AAF0E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274-3E1F-40A6-AC76-FF3D24CC66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12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C99849-7831-8584-65BC-8464B054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22C54A-F752-FADF-E0C1-8F6154FC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41EC75-204B-A731-FACA-C58E2BDB8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E049F79-8360-DBD5-EA93-7892A674B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A50DEA-3F37-8BB4-9EA1-E1451A924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C43608A-BCEC-F6A7-F297-66D212F9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246C-65EE-476C-BE8B-EC3C5F64B776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C83208-E1E0-7704-EA7A-E85BA9AE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BD2631-E87E-2D00-4F4B-5AF5CB35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274-3E1F-40A6-AC76-FF3D24CC66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45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84396D-B1E0-56EA-814A-61D674F0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0560C9F-D008-58FF-47CF-F7A9E05E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246C-65EE-476C-BE8B-EC3C5F64B776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5DABFE8-3E7B-B987-2024-C82CC84B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DDCECF9-C5C5-CE4C-3331-9E89C7BA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274-3E1F-40A6-AC76-FF3D24CC66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74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1CE22BD-5510-6038-ED65-DD6ED733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246C-65EE-476C-BE8B-EC3C5F64B776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5FCD63B-B096-3BCE-02A1-40BFE0CE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4CE1FA-A98E-AB8B-BE47-3B264268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274-3E1F-40A6-AC76-FF3D24CC66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1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876D1C-2186-C7B6-604B-4180B821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31F89D-B552-C714-5ECF-F13F410D5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0D63736-0ED1-8930-C329-C34FF4111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D97563-A75F-FA1D-B295-C6CA5783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246C-65EE-476C-BE8B-EC3C5F64B776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4C4231-9300-192A-6F81-4A1704EE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4ACE290-9642-A4CF-2A79-D1AB898A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274-3E1F-40A6-AC76-FF3D24CC66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06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5B59BC-10FC-F4D6-73E8-3D0E2279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8DD3C4-1F51-B7C1-6384-113FDBFB6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C559F4F-7E55-D0B3-CE69-AE74DF89E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A8EDF0-3ED9-DE66-E467-DE8D140C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246C-65EE-476C-BE8B-EC3C5F64B776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A1E654-F4A1-7AC9-C2AB-209DF823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12CF9F-5129-4995-4EAF-3BDDCE94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274-3E1F-40A6-AC76-FF3D24CC66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55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665F39D-0E03-E387-5AFC-545349A0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2EEAAF-A712-89F2-7ED6-36EC3EE1E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E4C10F-5026-6385-7A52-92F3F82EA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05246C-65EE-476C-BE8B-EC3C5F64B776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68B899-9BDB-7358-5855-FB7E32CE4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35880D-B2DC-A81F-0D3A-5DA81C49A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677274-3E1F-40A6-AC76-FF3D24CC66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0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FCD1CB-135C-0F9A-EFE7-3DEC86240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Global</a:t>
            </a:r>
            <a:r>
              <a:rPr lang="ko-KR" altLang="en-US" dirty="0"/>
              <a:t> </a:t>
            </a:r>
            <a:r>
              <a:rPr lang="en-US" altLang="ko-KR" dirty="0"/>
              <a:t>Business Strategy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0666D59-CDB5-6BC9-1AA5-4D69AFD38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Lecture 6</a:t>
            </a:r>
          </a:p>
          <a:p>
            <a:r>
              <a:rPr lang="en-US" altLang="ko-KR" dirty="0"/>
              <a:t>2026.4.7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534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B48929-B024-EF03-4B54-E8C2B2BB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B55B1B-4826-B0E1-5916-3B152A5D6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E303E2-1021-EB75-D160-D442503D8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215675"/>
            <a:ext cx="10982036" cy="52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07E4E4-FF26-02A4-180B-4FDB9DBE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1769A8-F910-D998-E0FD-952A18AAB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F16B882-491A-5A8E-6A34-774FE36B8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4727"/>
            <a:ext cx="10744200" cy="63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6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DEA2A3-1D3E-E26C-2332-F5155737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468B6A-146A-D53C-5B1B-1E68C721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720D67-75D7-8AD5-2548-ECAAF09C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309127"/>
            <a:ext cx="11203709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6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D6AD2C-2D62-E297-483C-E5E74533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7A036B-F2D8-59A9-681E-91CAB0710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0ED7936-2B64-4B9B-1B22-7FBD93CA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8" y="110836"/>
            <a:ext cx="11471563" cy="64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2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D14611-8C97-4156-F741-CD5073A0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694D3B-07E5-C8F7-B34A-12D8783C4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541FE53-6CBF-D664-568E-017371AA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03200"/>
            <a:ext cx="11194473" cy="64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A59183-1A82-A638-608F-4895BF69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D68267-FEF4-6225-F3D7-74D35554C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12F8FA-C775-9236-77DE-1A6F2B95A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7" y="147782"/>
            <a:ext cx="11268364" cy="64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F4ED32-DBFE-841B-79B5-F2020ACA4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353A4A-E314-3669-39C8-DC18C1C1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FC0A5A9-F3DB-7212-F880-09FA31031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4" y="157018"/>
            <a:ext cx="11259127" cy="6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86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C766C5-5FC2-12F0-1115-4ABA31F2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94B0C0-EB9D-16F7-E20B-086E24198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70354F4-924B-C651-152A-AEC45389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8" y="249382"/>
            <a:ext cx="11647055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54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1D107C-7852-3BB6-2D48-56841F5F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2FCF34-ADAA-198D-FF72-A2B27D3CE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9B8ECC2-0850-55B9-83A5-75D760DE8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203200"/>
            <a:ext cx="11286836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79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7535BF-DBD7-540F-E0AE-D7A20BDC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899FE9-837C-E873-3BB9-A2A34E5E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B867DC-2D76-CE74-30DD-FB41659D0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01599"/>
            <a:ext cx="11434618" cy="66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9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413279-B792-4188-CBF8-F2DA3560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45B347-AB43-5FB8-F19B-DAA11A596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altLang="ko-KR" dirty="0"/>
              <a:t>Team Presentation (Pick one big global firm and analyze it using the SWOT, Life-cycle, Porter’s 5 forces) And offer the best success strategy.  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Foreign Market Entry Strategies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Global Marketing Strategy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Global Investment Management Strategy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Q&amp;A</a:t>
            </a:r>
          </a:p>
          <a:p>
            <a:pPr marL="0" indent="0">
              <a:buNone/>
            </a:pPr>
            <a:endParaRPr lang="en-US" altLang="ko-KR" dirty="0"/>
          </a:p>
          <a:p>
            <a:pPr marL="571500" indent="-571500">
              <a:buAutoNum type="romanUcPeriod"/>
            </a:pPr>
            <a:endParaRPr lang="en-US" altLang="ko-KR" dirty="0"/>
          </a:p>
          <a:p>
            <a:pPr marL="571500" indent="-571500">
              <a:buAutoNum type="romanU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271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B9C1D2-6F02-5592-AAC7-5199FC8B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836D08-C445-F98B-C25B-0C463E6D8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423A021-AD56-5890-1DFA-A6088FD16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365125"/>
            <a:ext cx="11379199" cy="6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4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B5756D-0DCA-5F73-A6BA-BF20806E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5AF987-3FCB-9935-40C3-24F283F70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11563C1-BCCA-12F8-C98F-8CE02EEB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7" y="184728"/>
            <a:ext cx="11037455" cy="64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6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F44773-E14D-4D6C-3038-574329BD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F0E3FC-ACFB-BDD3-0893-DACC98655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4E30C55-B023-6160-8CDA-6B1564548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" y="157018"/>
            <a:ext cx="11462328" cy="64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3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3242E7-CD78-EC0D-B8ED-2E717097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34363E-736C-B107-2B82-BE87C5C31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B662DC2-388C-D563-8496-90966E1D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193963"/>
            <a:ext cx="11148291" cy="62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84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61FEB4-1A23-ACFB-526B-1E61D1F6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IV. Q&amp;A and Quizzes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7EF371-B50C-4C4D-584B-693A13C68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82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262D28-54DF-4F4A-7E68-E1CCD8D0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I. Team Presentation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A86F45-A9FB-F1D3-C55B-4720E1E36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ko-KR" dirty="0"/>
              <a:t>Topic: Pick one global firm and analyze it with 1) SWOT, 2) Life Cycle, 3) M. Porter’s 5 forces</a:t>
            </a:r>
          </a:p>
          <a:p>
            <a:pPr marL="514350" indent="-514350">
              <a:buAutoNum type="arabicPeriod"/>
            </a:pPr>
            <a:r>
              <a:rPr lang="en-US" altLang="ko-KR" dirty="0"/>
              <a:t>Offer your team’s idea of strategy how the firm will succeed in the future.</a:t>
            </a:r>
          </a:p>
          <a:p>
            <a:pPr marL="0" indent="0">
              <a:buNone/>
            </a:pPr>
            <a:endParaRPr lang="en-US" altLang="ko-KR" dirty="0"/>
          </a:p>
          <a:p>
            <a:pPr>
              <a:buFontTx/>
              <a:buChar char="-"/>
            </a:pPr>
            <a:r>
              <a:rPr lang="en-US" altLang="ko-KR" dirty="0"/>
              <a:t>Presentation time: within 10 minutes, including Q&amp;A</a:t>
            </a:r>
          </a:p>
          <a:p>
            <a:pPr>
              <a:buFontTx/>
              <a:buChar char="-"/>
            </a:pPr>
            <a:r>
              <a:rPr lang="en-US" altLang="ko-KR" dirty="0"/>
              <a:t>All members should participate in the presentation</a:t>
            </a:r>
          </a:p>
          <a:p>
            <a:pPr>
              <a:buFontTx/>
              <a:buChar char="-"/>
            </a:pPr>
            <a:r>
              <a:rPr lang="en-US" altLang="ko-KR" dirty="0"/>
              <a:t>Presentation material should be loaded in advance and should be sent to email: stevekim7@naver.com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49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FFD13E-8648-7D2C-6D9D-540F53B7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II. Foreign Market Entry Strategy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69FB48-BB48-FB4E-49CC-703AC8EC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72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0D4C65-5FA2-9CEB-8CCB-228FF2FF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DD19EE-0862-2B72-2D74-F59EF95E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Global market entry strategy.">
            <a:extLst>
              <a:ext uri="{FF2B5EF4-FFF2-40B4-BE49-F238E27FC236}">
                <a16:creationId xmlns:a16="http://schemas.microsoft.com/office/drawing/2014/main" id="{3D1F2BAB-BD63-DEF3-0D23-255D9F405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101600"/>
            <a:ext cx="11951854" cy="66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5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EE1677-EF3E-B01C-D835-85700AE8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D95904-F985-D363-A373-5CF6563D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DA2BAE-ACBA-04BE-D276-DD409D440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" y="166255"/>
            <a:ext cx="11360728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9E3C96-0FC9-0959-0DE5-7C342203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3B9CFE-EBA3-3B02-AF12-6CAAF4BCA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60CDBA0-0663-157D-F4DF-196BC6AAF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49382"/>
            <a:ext cx="11296073" cy="59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1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07901-6A9B-BC66-737C-E3B345AF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Uppsala model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82D28F-304A-F88A-F450-555C8336F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45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283D0C-2999-0C7D-7B5F-80F475AC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E09AC2-A743-7489-9BCA-5A0353EAE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71398C-7635-FC8F-BC25-14B79E98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240145"/>
            <a:ext cx="11425381" cy="64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3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146</Words>
  <Application>Microsoft Office PowerPoint</Application>
  <PresentationFormat>와이드스크린</PresentationFormat>
  <Paragraphs>21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7" baseType="lpstr">
      <vt:lpstr>맑은 고딕</vt:lpstr>
      <vt:lpstr>Arial</vt:lpstr>
      <vt:lpstr>Office 테마</vt:lpstr>
      <vt:lpstr>Global Business Strategy</vt:lpstr>
      <vt:lpstr>Contents</vt:lpstr>
      <vt:lpstr>I. Team Presentation</vt:lpstr>
      <vt:lpstr>II. Foreign Market Entry Strategy</vt:lpstr>
      <vt:lpstr>PowerPoint 프레젠테이션</vt:lpstr>
      <vt:lpstr>PowerPoint 프레젠테이션</vt:lpstr>
      <vt:lpstr>PowerPoint 프레젠테이션</vt:lpstr>
      <vt:lpstr>Uppsala model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IV. Q&amp;A and Quizzes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석태 김</dc:creator>
  <cp:lastModifiedBy>석태 김</cp:lastModifiedBy>
  <cp:revision>9</cp:revision>
  <cp:lastPrinted>2026-04-06T04:18:17Z</cp:lastPrinted>
  <dcterms:created xsi:type="dcterms:W3CDTF">2026-03-15T15:30:08Z</dcterms:created>
  <dcterms:modified xsi:type="dcterms:W3CDTF">2026-04-06T04:37:04Z</dcterms:modified>
</cp:coreProperties>
</file>