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4" r:id="rId4"/>
    <p:sldId id="318" r:id="rId5"/>
    <p:sldId id="324" r:id="rId6"/>
    <p:sldId id="323" r:id="rId7"/>
    <p:sldId id="319" r:id="rId8"/>
    <p:sldId id="320" r:id="rId9"/>
    <p:sldId id="305" r:id="rId10"/>
    <p:sldId id="306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07" r:id="rId19"/>
    <p:sldId id="317" r:id="rId20"/>
    <p:sldId id="308" r:id="rId21"/>
    <p:sldId id="277" r:id="rId2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579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350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7538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28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0095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1010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915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632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70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194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63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151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693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452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669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233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2113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8611D3-3F57-BAA6-2EA5-5DF22FB917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Advanced International</a:t>
            </a:r>
            <a:r>
              <a:rPr lang="ko-KR" altLang="en-US" dirty="0"/>
              <a:t> </a:t>
            </a:r>
            <a:r>
              <a:rPr lang="en-US" altLang="ko-KR" dirty="0"/>
              <a:t>Marketing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E41E79-7F03-2990-6915-250C18BB5F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April 9, 2026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829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0379A2B-F8B9-4666-0FA4-B83792AB0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5" y="193964"/>
            <a:ext cx="10095345" cy="6111987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9243DFA5-DF36-E6BD-60F7-913D0A1BC21D}"/>
              </a:ext>
            </a:extLst>
          </p:cNvPr>
          <p:cNvSpPr/>
          <p:nvPr/>
        </p:nvSpPr>
        <p:spPr>
          <a:xfrm>
            <a:off x="5948218" y="914400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95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B61D8-0D57-72A6-331D-5845261D5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F33A358-F101-83A9-B09D-58D0A49C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376475"/>
            <a:ext cx="11065163" cy="6005851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7D6CD1DE-271E-A079-9FE5-4879C999F721}"/>
              </a:ext>
            </a:extLst>
          </p:cNvPr>
          <p:cNvSpPr/>
          <p:nvPr/>
        </p:nvSpPr>
        <p:spPr>
          <a:xfrm>
            <a:off x="6243782" y="997527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94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1C0C5-550A-38D0-AC9F-FF1BE2BD1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0F7600D-3C6A-E3FE-AE2A-DF541913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3" y="295564"/>
            <a:ext cx="11231417" cy="6299199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CDE91704-B167-A614-E000-3ABF2BBB0F3C}"/>
              </a:ext>
            </a:extLst>
          </p:cNvPr>
          <p:cNvSpPr/>
          <p:nvPr/>
        </p:nvSpPr>
        <p:spPr>
          <a:xfrm>
            <a:off x="7259781" y="979055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18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93929-3451-6F62-CCA2-5704A4780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9ECBC66-CEBE-519E-6B28-713D916F2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0" y="193964"/>
            <a:ext cx="11148291" cy="6289963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E92939D6-1523-D6CA-4A0F-CC48C2743CA0}"/>
              </a:ext>
            </a:extLst>
          </p:cNvPr>
          <p:cNvSpPr/>
          <p:nvPr/>
        </p:nvSpPr>
        <p:spPr>
          <a:xfrm>
            <a:off x="8211127" y="849745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28BDBF9-5F75-C8F0-BFFC-5EBF60D1997B}"/>
              </a:ext>
            </a:extLst>
          </p:cNvPr>
          <p:cNvCxnSpPr/>
          <p:nvPr/>
        </p:nvCxnSpPr>
        <p:spPr>
          <a:xfrm>
            <a:off x="748145" y="1884218"/>
            <a:ext cx="8746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61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38416-8398-D323-C5C6-DB17F86A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7AA730-EACE-EA47-E9FC-A224A3FCA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5" y="563418"/>
            <a:ext cx="11277600" cy="5957455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5CBBC5E5-A4E5-10E6-ECB3-A2CE198C0E71}"/>
              </a:ext>
            </a:extLst>
          </p:cNvPr>
          <p:cNvSpPr/>
          <p:nvPr/>
        </p:nvSpPr>
        <p:spPr>
          <a:xfrm>
            <a:off x="8321964" y="1191490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4078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9F7AF-DCE8-1111-850C-D916043A5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90F7F0E-95BB-EFFA-B9C1-CA2BD281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5" y="360218"/>
            <a:ext cx="10446327" cy="5994400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E61254B6-11F4-0E88-6A27-174DC33BEB00}"/>
              </a:ext>
            </a:extLst>
          </p:cNvPr>
          <p:cNvSpPr/>
          <p:nvPr/>
        </p:nvSpPr>
        <p:spPr>
          <a:xfrm>
            <a:off x="6954982" y="988291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72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3031E-145F-AEA7-679A-4F84C7B10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7749A6B-88F4-2773-9094-6AFD62BB2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424873"/>
            <a:ext cx="10612582" cy="5892800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E5E98C1B-E69B-E87E-CD78-AD852096777C}"/>
              </a:ext>
            </a:extLst>
          </p:cNvPr>
          <p:cNvSpPr/>
          <p:nvPr/>
        </p:nvSpPr>
        <p:spPr>
          <a:xfrm>
            <a:off x="8534400" y="1089891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824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1ADC1-D405-7113-8B46-BBB78D7F6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C7F0AD2-39EF-9B5B-5CCF-E36062FC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341745"/>
            <a:ext cx="10908146" cy="6169891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DC934B03-8EEC-FEDA-6DC9-802BC73DFC2A}"/>
              </a:ext>
            </a:extLst>
          </p:cNvPr>
          <p:cNvSpPr/>
          <p:nvPr/>
        </p:nvSpPr>
        <p:spPr>
          <a:xfrm>
            <a:off x="6991927" y="1016000"/>
            <a:ext cx="3509818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66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7012BC0-22EE-6FAA-0C36-A143970C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9" y="387927"/>
            <a:ext cx="10252364" cy="58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41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B9AC0-90D4-39E2-E41C-D42DAE3EA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B418FD-D1E8-1729-5C86-04D8EB84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1956B4-AD36-6FC1-0852-479F7DEF8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8407F2A-05E2-FFB8-EAA3-850750C6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2" y="129309"/>
            <a:ext cx="11536218" cy="6456218"/>
          </a:xfrm>
          <a:prstGeom prst="rect">
            <a:avLst/>
          </a:prstGeom>
        </p:spPr>
      </p:pic>
      <p:sp>
        <p:nvSpPr>
          <p:cNvPr id="4" name="순서도: 수행의 시작/종료 3">
            <a:extLst>
              <a:ext uri="{FF2B5EF4-FFF2-40B4-BE49-F238E27FC236}">
                <a16:creationId xmlns:a16="http://schemas.microsoft.com/office/drawing/2014/main" id="{86B0226D-07EB-2C27-A7DC-B74EFFCA1526}"/>
              </a:ext>
            </a:extLst>
          </p:cNvPr>
          <p:cNvSpPr/>
          <p:nvPr/>
        </p:nvSpPr>
        <p:spPr>
          <a:xfrm>
            <a:off x="9088582" y="1219200"/>
            <a:ext cx="1163782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수행의 시작/종료 5">
            <a:extLst>
              <a:ext uri="{FF2B5EF4-FFF2-40B4-BE49-F238E27FC236}">
                <a16:creationId xmlns:a16="http://schemas.microsoft.com/office/drawing/2014/main" id="{F7F509B7-AA3B-6D59-F7EE-AEABFC7AD1CC}"/>
              </a:ext>
            </a:extLst>
          </p:cNvPr>
          <p:cNvSpPr/>
          <p:nvPr/>
        </p:nvSpPr>
        <p:spPr>
          <a:xfrm>
            <a:off x="9088582" y="1834507"/>
            <a:ext cx="1163782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수행의 시작/종료 6">
            <a:extLst>
              <a:ext uri="{FF2B5EF4-FFF2-40B4-BE49-F238E27FC236}">
                <a16:creationId xmlns:a16="http://schemas.microsoft.com/office/drawing/2014/main" id="{535B17CC-B5D2-7D0D-69E5-C98BCBFF41E3}"/>
              </a:ext>
            </a:extLst>
          </p:cNvPr>
          <p:cNvSpPr/>
          <p:nvPr/>
        </p:nvSpPr>
        <p:spPr>
          <a:xfrm>
            <a:off x="9121253" y="2309091"/>
            <a:ext cx="1163782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순서도: 수행의 시작/종료 7">
            <a:extLst>
              <a:ext uri="{FF2B5EF4-FFF2-40B4-BE49-F238E27FC236}">
                <a16:creationId xmlns:a16="http://schemas.microsoft.com/office/drawing/2014/main" id="{1F2B452A-1685-4D87-2BA7-30E567BB7E91}"/>
              </a:ext>
            </a:extLst>
          </p:cNvPr>
          <p:cNvSpPr/>
          <p:nvPr/>
        </p:nvSpPr>
        <p:spPr>
          <a:xfrm>
            <a:off x="9126215" y="2865581"/>
            <a:ext cx="1879168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수행의 시작/종료 8">
            <a:extLst>
              <a:ext uri="{FF2B5EF4-FFF2-40B4-BE49-F238E27FC236}">
                <a16:creationId xmlns:a16="http://schemas.microsoft.com/office/drawing/2014/main" id="{55AC2EEB-6B9D-78D4-356F-E408F3D01628}"/>
              </a:ext>
            </a:extLst>
          </p:cNvPr>
          <p:cNvSpPr/>
          <p:nvPr/>
        </p:nvSpPr>
        <p:spPr>
          <a:xfrm>
            <a:off x="9135452" y="3429000"/>
            <a:ext cx="1486365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수행의 시작/종료 10">
            <a:extLst>
              <a:ext uri="{FF2B5EF4-FFF2-40B4-BE49-F238E27FC236}">
                <a16:creationId xmlns:a16="http://schemas.microsoft.com/office/drawing/2014/main" id="{723E70EC-7297-E9C5-ACCA-62B83298983B}"/>
              </a:ext>
            </a:extLst>
          </p:cNvPr>
          <p:cNvSpPr/>
          <p:nvPr/>
        </p:nvSpPr>
        <p:spPr>
          <a:xfrm>
            <a:off x="9172053" y="3952007"/>
            <a:ext cx="1163782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수행의 시작/종료 11">
            <a:extLst>
              <a:ext uri="{FF2B5EF4-FFF2-40B4-BE49-F238E27FC236}">
                <a16:creationId xmlns:a16="http://schemas.microsoft.com/office/drawing/2014/main" id="{BDFCF68F-E003-1FC1-6DC9-B62E94E1DAF4}"/>
              </a:ext>
            </a:extLst>
          </p:cNvPr>
          <p:cNvSpPr/>
          <p:nvPr/>
        </p:nvSpPr>
        <p:spPr>
          <a:xfrm>
            <a:off x="9190870" y="4492335"/>
            <a:ext cx="1163782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순서도: 수행의 시작/종료 12">
            <a:extLst>
              <a:ext uri="{FF2B5EF4-FFF2-40B4-BE49-F238E27FC236}">
                <a16:creationId xmlns:a16="http://schemas.microsoft.com/office/drawing/2014/main" id="{050E0C64-3F10-B975-A0E1-302D919F795C}"/>
              </a:ext>
            </a:extLst>
          </p:cNvPr>
          <p:cNvSpPr/>
          <p:nvPr/>
        </p:nvSpPr>
        <p:spPr>
          <a:xfrm>
            <a:off x="9172053" y="5015278"/>
            <a:ext cx="1163782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수행의 시작/종료 13">
            <a:extLst>
              <a:ext uri="{FF2B5EF4-FFF2-40B4-BE49-F238E27FC236}">
                <a16:creationId xmlns:a16="http://schemas.microsoft.com/office/drawing/2014/main" id="{6071BBCE-93C5-FAC7-6B1C-DE885CE8D91B}"/>
              </a:ext>
            </a:extLst>
          </p:cNvPr>
          <p:cNvSpPr/>
          <p:nvPr/>
        </p:nvSpPr>
        <p:spPr>
          <a:xfrm>
            <a:off x="9088581" y="5578697"/>
            <a:ext cx="1486365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순서도: 수행의 시작/종료 15">
            <a:extLst>
              <a:ext uri="{FF2B5EF4-FFF2-40B4-BE49-F238E27FC236}">
                <a16:creationId xmlns:a16="http://schemas.microsoft.com/office/drawing/2014/main" id="{8EE865C5-3DDD-ED99-04D3-8AB22F1C6736}"/>
              </a:ext>
            </a:extLst>
          </p:cNvPr>
          <p:cNvSpPr/>
          <p:nvPr/>
        </p:nvSpPr>
        <p:spPr>
          <a:xfrm>
            <a:off x="9172053" y="6101640"/>
            <a:ext cx="1163782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48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3A7D92-AEED-7BC1-E845-9AA5D846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7EF676-E912-AB43-F9E1-B2857CB30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altLang="ko-KR" dirty="0"/>
              <a:t>The evolution of the Marketing theories</a:t>
            </a:r>
          </a:p>
          <a:p>
            <a:pPr marL="571500" indent="-571500">
              <a:buAutoNum type="romanUcPeriod"/>
            </a:pPr>
            <a:r>
              <a:rPr lang="en-US" altLang="ko-KR" dirty="0"/>
              <a:t>Q&amp;A and Quizzes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245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0D8E4A-BFA3-57AE-8893-A42C649B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C2E55B-6B86-C118-E485-70C08F71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EAA18D-6A27-52F9-9792-AD7E77BE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2" y="129309"/>
            <a:ext cx="11536218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3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C9F5AA-124F-13BA-E150-8E668FE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IV. Q&amp;A and Quizzes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1EF53F-0275-E734-8CC4-A2BEEC23D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08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DFCC6F-5D59-7595-AF7A-40BA7AC0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1.The evolution of the Marketing theories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FAE931-4F28-1F91-628C-8E3C0EE4A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04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68D09E-716D-B2DE-FC6F-AE80C575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7AA6BA-FA2A-07D3-9149-8785F44ED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D1CD9A6-69D2-DFAD-2E72-DD213D433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42390"/>
            <a:ext cx="11508509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3614C4-D76C-5303-1F63-028C9AE6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8CC105-89A4-F5AC-2E53-FA5EBD4CD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C45039D-33EC-729C-B15E-8D6C5B604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0" y="323273"/>
            <a:ext cx="10954327" cy="59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1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B9AF6D-503F-24B1-E872-332E3807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EDFBAC-FD20-C55F-3070-C5D4037C6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F92E056-C296-E305-DFB6-FD77C8449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240144"/>
            <a:ext cx="11268798" cy="636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4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B06227-C16F-F629-4414-479D94DF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C44151-AA4D-6AE3-6B80-CE3AF7D4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6274558-31B7-3DDC-2E63-E895C935C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5" y="203200"/>
            <a:ext cx="11517746" cy="65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5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17DBD5-9115-3C44-8B2F-78CF2E99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606D17-396D-473D-1F8F-EB6B85F6E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4CD714-9509-571C-DD12-18042FAC8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3" y="369455"/>
            <a:ext cx="11009744" cy="6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0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3B9D032-E1EE-A5B7-C124-448BF02C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6" y="92364"/>
            <a:ext cx="11416144" cy="6465454"/>
          </a:xfrm>
          <a:prstGeom prst="rect">
            <a:avLst/>
          </a:prstGeom>
        </p:spPr>
      </p:pic>
      <p:sp>
        <p:nvSpPr>
          <p:cNvPr id="6" name="순서도: 수행의 시작/종료 5">
            <a:extLst>
              <a:ext uri="{FF2B5EF4-FFF2-40B4-BE49-F238E27FC236}">
                <a16:creationId xmlns:a16="http://schemas.microsoft.com/office/drawing/2014/main" id="{7DE24735-5AAE-146F-879D-BA11FA4FB94B}"/>
              </a:ext>
            </a:extLst>
          </p:cNvPr>
          <p:cNvSpPr/>
          <p:nvPr/>
        </p:nvSpPr>
        <p:spPr>
          <a:xfrm>
            <a:off x="7536873" y="840509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111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4110</TotalTime>
  <Words>34</Words>
  <Application>Microsoft Office PowerPoint</Application>
  <PresentationFormat>와이드스크린</PresentationFormat>
  <Paragraphs>8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이온</vt:lpstr>
      <vt:lpstr>Advanced International Marketing</vt:lpstr>
      <vt:lpstr>Contents</vt:lpstr>
      <vt:lpstr>1.The evolution of the Marketing theories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IV. Q&amp;A and Quizzes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석태 김</dc:creator>
  <cp:lastModifiedBy>석태 김</cp:lastModifiedBy>
  <cp:revision>11</cp:revision>
  <cp:lastPrinted>2025-09-02T04:04:09Z</cp:lastPrinted>
  <dcterms:created xsi:type="dcterms:W3CDTF">2025-09-01T14:33:22Z</dcterms:created>
  <dcterms:modified xsi:type="dcterms:W3CDTF">2026-04-09T02:12:31Z</dcterms:modified>
</cp:coreProperties>
</file>