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4" r:id="rId1"/>
  </p:sldMasterIdLst>
  <p:sldIdLst>
    <p:sldId id="256" r:id="rId2"/>
    <p:sldId id="257" r:id="rId3"/>
    <p:sldId id="370" r:id="rId4"/>
    <p:sldId id="326" r:id="rId5"/>
    <p:sldId id="371" r:id="rId6"/>
    <p:sldId id="372" r:id="rId7"/>
    <p:sldId id="362" r:id="rId8"/>
    <p:sldId id="363" r:id="rId9"/>
    <p:sldId id="364" r:id="rId10"/>
    <p:sldId id="365" r:id="rId11"/>
    <p:sldId id="366" r:id="rId12"/>
    <p:sldId id="367" r:id="rId13"/>
    <p:sldId id="368" r:id="rId14"/>
    <p:sldId id="369" r:id="rId15"/>
    <p:sldId id="343" r:id="rId16"/>
    <p:sldId id="344" r:id="rId17"/>
    <p:sldId id="345" r:id="rId18"/>
    <p:sldId id="346" r:id="rId19"/>
    <p:sldId id="347" r:id="rId20"/>
    <p:sldId id="349" r:id="rId21"/>
    <p:sldId id="350" r:id="rId22"/>
    <p:sldId id="351" r:id="rId23"/>
    <p:sldId id="352" r:id="rId24"/>
    <p:sldId id="354" r:id="rId25"/>
    <p:sldId id="355" r:id="rId26"/>
    <p:sldId id="356" r:id="rId27"/>
    <p:sldId id="359" r:id="rId28"/>
    <p:sldId id="360" r:id="rId29"/>
    <p:sldId id="361" r:id="rId30"/>
    <p:sldId id="260" r:id="rId31"/>
  </p:sldIdLst>
  <p:sldSz cx="12192000" cy="6858000"/>
  <p:notesSz cx="6858000" cy="99456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87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80A5F39-A60E-A232-A40C-3E1A850257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C6FD80F9-376E-8A9A-B7FE-4856938C07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4EDE4C3-2D64-845F-6F2B-BA517F4E9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5246C-65EE-476C-BE8B-EC3C5F64B776}" type="datetimeFigureOut">
              <a:rPr lang="ko-KR" altLang="en-US" smtClean="0"/>
              <a:t>2026-04-13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E87F090-C9E2-5D54-0801-5AE20A0E41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7B7A611-B6BA-22E1-6DEF-4B33942BD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77274-3E1F-40A6-AC76-FF3D24CC66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9270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3622ADD-6B99-EB4C-B88D-427217E364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13E8504E-F911-3093-3B4D-AAE624685B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405557A-C008-4FF0-7CD2-25BFC66D67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5246C-65EE-476C-BE8B-EC3C5F64B776}" type="datetimeFigureOut">
              <a:rPr lang="ko-KR" altLang="en-US" smtClean="0"/>
              <a:t>2026-04-13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08583AB-A9ED-76B5-848C-7012BEF66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6D72273-A47F-469F-A06A-6C912BD849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77274-3E1F-40A6-AC76-FF3D24CC66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12899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17C1EFE-39E1-B939-36A0-E7280E7027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AE2E086-5FF7-A020-83B8-751EC6D152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7B503DF-C73C-DC10-B042-19F0542A53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5246C-65EE-476C-BE8B-EC3C5F64B776}" type="datetimeFigureOut">
              <a:rPr lang="ko-KR" altLang="en-US" smtClean="0"/>
              <a:t>2026-04-13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0CF4456-B475-9865-7D73-56EF9FE20A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99F49A5-7315-4E1D-CF40-4F06A5BCBB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77274-3E1F-40A6-AC76-FF3D24CC66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21389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F8618B-474C-0A26-81C1-290313C7F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6BF3B98-43AA-52B0-3DE9-B51D89268E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2B808D6-E423-5A92-9829-3A56338337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5246C-65EE-476C-BE8B-EC3C5F64B776}" type="datetimeFigureOut">
              <a:rPr lang="ko-KR" altLang="en-US" smtClean="0"/>
              <a:t>2026-04-13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9719730-91F3-7BB3-9F86-21D5EA976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DD8F3EF-8BF2-C18A-5DB5-4C48DB72D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77274-3E1F-40A6-AC76-FF3D24CC66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09237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16F90EF-0BD7-16B7-5A4C-21E176FB51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786E26F7-F1D2-5F05-2956-888A47BC1A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5B5A245-07A3-7B85-68F8-860832AF7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5246C-65EE-476C-BE8B-EC3C5F64B776}" type="datetimeFigureOut">
              <a:rPr lang="ko-KR" altLang="en-US" smtClean="0"/>
              <a:t>2026-04-13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992BB30-82C3-1FB9-411A-C3B483A17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7DF311A-29B8-4B55-AB82-692B3431F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77274-3E1F-40A6-AC76-FF3D24CC66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41151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3C8D6A6-B802-39A8-9284-BD6D1CEBF6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962A7A4-1B42-B14D-F113-B5991A70C2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813BDD6A-DA96-EA98-B6DF-33AE5CA552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F01ABD11-9CEC-8C68-3DD4-7656CE6FF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5246C-65EE-476C-BE8B-EC3C5F64B776}" type="datetimeFigureOut">
              <a:rPr lang="ko-KR" altLang="en-US" smtClean="0"/>
              <a:t>2026-04-13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37E7F05-A2F8-B398-B221-D003320FDB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4FBAADC7-9961-3F0C-4786-7E1AAF0E6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77274-3E1F-40A6-AC76-FF3D24CC66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38123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FC99849-7831-8584-65BC-8464B05409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122C54A-F752-FADF-E0C1-8F6154FC77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B41EC75-204B-A731-FACA-C58E2BDB88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5E049F79-8360-DBD5-EA93-7892A674BA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80A50DEA-3F37-8BB4-9EA1-E1451A9242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0C43608A-BCEC-F6A7-F297-66D212F9CC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5246C-65EE-476C-BE8B-EC3C5F64B776}" type="datetimeFigureOut">
              <a:rPr lang="ko-KR" altLang="en-US" smtClean="0"/>
              <a:t>2026-04-13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10C83208-E1E0-7704-EA7A-E85BA9AEF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72BD2631-E87E-2D00-4F4B-5AF5CB356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77274-3E1F-40A6-AC76-FF3D24CC66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2459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684396D-B1E0-56EA-814A-61D674F013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0560C9F-D008-58FF-47CF-F7A9E05E1B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5246C-65EE-476C-BE8B-EC3C5F64B776}" type="datetimeFigureOut">
              <a:rPr lang="ko-KR" altLang="en-US" smtClean="0"/>
              <a:t>2026-04-13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E5DABFE8-3E7B-B987-2024-C82CC84BB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DDDCECF9-C5C5-CE4C-3331-9E89C7BAE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77274-3E1F-40A6-AC76-FF3D24CC66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86748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71CE22BD-5510-6038-ED65-DD6ED733A3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5246C-65EE-476C-BE8B-EC3C5F64B776}" type="datetimeFigureOut">
              <a:rPr lang="ko-KR" altLang="en-US" smtClean="0"/>
              <a:t>2026-04-13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15FCD63B-B096-3BCE-02A1-40BFE0CEB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7C4CE1FA-A98E-AB8B-BE47-3B264268F9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77274-3E1F-40A6-AC76-FF3D24CC66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0211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6876D1C-2186-C7B6-604B-4180B82128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F31F89D-B552-C714-5ECF-F13F410D5E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0D63736-0ED1-8930-C329-C34FF41117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9D97563-A75F-FA1D-B295-C6CA57830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5246C-65EE-476C-BE8B-EC3C5F64B776}" type="datetimeFigureOut">
              <a:rPr lang="ko-KR" altLang="en-US" smtClean="0"/>
              <a:t>2026-04-13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9A4C4231-9300-192A-6F81-4A1704EEB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4ACE290-9642-A4CF-2A79-D1AB898AF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77274-3E1F-40A6-AC76-FF3D24CC66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080697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85B59BC-10FC-F4D6-73E8-3D0E2279EC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A58DD3C4-1F51-B7C1-6384-113FDBFB67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6C559F4F-7E55-D0B3-CE69-AE74DF89E6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15A8EDF0-3ED9-DE66-E467-DE8D140C7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5246C-65EE-476C-BE8B-EC3C5F64B776}" type="datetimeFigureOut">
              <a:rPr lang="ko-KR" altLang="en-US" smtClean="0"/>
              <a:t>2026-04-13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3DA1E654-F4A1-7AC9-C2AB-209DF823FF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4612CF9F-5129-4995-4EAF-3BDDCE94A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77274-3E1F-40A6-AC76-FF3D24CC66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25550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7665F39D-0E03-E387-5AFC-545349A068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A2EEAAF-A712-89F2-7ED6-36EC3EE1E2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EE4C10F-5026-6385-7A52-92F3F82EAC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B05246C-65EE-476C-BE8B-EC3C5F64B776}" type="datetimeFigureOut">
              <a:rPr lang="ko-KR" altLang="en-US" smtClean="0"/>
              <a:t>2026-04-13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C68B899-9BDB-7358-5855-FB7E32CE43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235880D-B2DC-A81F-0D3A-5DA81C49A3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D677274-3E1F-40A6-AC76-FF3D24CC66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87058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5" r:id="rId1"/>
    <p:sldLayoutId id="2147483836" r:id="rId2"/>
    <p:sldLayoutId id="2147483837" r:id="rId3"/>
    <p:sldLayoutId id="2147483838" r:id="rId4"/>
    <p:sldLayoutId id="2147483839" r:id="rId5"/>
    <p:sldLayoutId id="2147483840" r:id="rId6"/>
    <p:sldLayoutId id="2147483841" r:id="rId7"/>
    <p:sldLayoutId id="2147483842" r:id="rId8"/>
    <p:sldLayoutId id="2147483843" r:id="rId9"/>
    <p:sldLayoutId id="2147483844" r:id="rId10"/>
    <p:sldLayoutId id="2147483845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2FCD1CB-135C-0F9A-EFE7-3DEC86240F8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/>
              <a:t>Global</a:t>
            </a:r>
            <a:r>
              <a:rPr lang="ko-KR" altLang="en-US" dirty="0"/>
              <a:t> </a:t>
            </a:r>
            <a:r>
              <a:rPr lang="en-US" altLang="ko-KR" dirty="0"/>
              <a:t>Business Strategy</a:t>
            </a:r>
            <a:endParaRPr lang="ko-KR" altLang="en-US" dirty="0"/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0666D59-CDB5-6BC9-1AA5-4D69AFD385B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altLang="ko-KR" dirty="0"/>
          </a:p>
          <a:p>
            <a:r>
              <a:rPr lang="en-US" altLang="ko-KR" dirty="0"/>
              <a:t>Lecture 7</a:t>
            </a:r>
          </a:p>
          <a:p>
            <a:r>
              <a:rPr lang="en-US" altLang="ko-KR" dirty="0"/>
              <a:t>2026.4.14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0053486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B870D28-1DC9-0483-688A-E44644323D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6AED998-A05C-8B3F-EB7B-DBD7DFF9DB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7D7F1204-AB38-767E-EE19-F745F36D02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982" y="249382"/>
            <a:ext cx="11314545" cy="6354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12751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F63AE7A-112B-F21D-4663-B86DFC325E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4CAE6E6-9160-89A1-C068-FA5A5D3C50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9380BE47-6398-BD1B-3F9B-4FD62C5F47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292" y="221673"/>
            <a:ext cx="11157526" cy="6271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03983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1001280-C4D0-5CE5-F77B-9A1178CE3D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3779E06-A15B-BE27-9081-149254DC5B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4DFD20AA-ED6D-0853-E04F-AFEE4CE69B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3346" y="240145"/>
            <a:ext cx="11092872" cy="6437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26023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BB3A5A9-B0F3-2E26-E27F-A950239C2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418F579-C09E-E0E8-5D08-790F7923DE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C08A33BA-9B97-7174-632D-5EC084FBFE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2582" y="193964"/>
            <a:ext cx="10901218" cy="6363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87067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D463700-A56A-5AE8-193B-1DD23EE37F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06662E8-D91C-ADE4-489E-5C399DE191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A50B5F6A-1EBB-460C-3027-08985112F4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926" y="104311"/>
            <a:ext cx="11305309" cy="6649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68698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48442F3F-3D0D-1DCC-DBFE-7130A9B284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36" y="424874"/>
            <a:ext cx="10510982" cy="6031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86227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1EB362E-0F52-2F70-FA4F-386DCD7206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II. Strategic Indispensability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368861A-4010-507F-8BA7-C39E4C975D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41572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653A7C4-E31D-21E8-7D0F-92AC89E6E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3EE369F-7911-C9C6-6616-7516A4A242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15C0FE8B-FEE2-A10D-18AD-FF2A796EFE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9382" y="104311"/>
            <a:ext cx="11610109" cy="6649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9950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C4A732C-963C-2FB4-62F3-9ECED9E2AD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3DFEFF8-EBC4-1FCD-9876-6B42749258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E3BEECAF-0E01-34A3-0349-4E763BBE7F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999" y="92363"/>
            <a:ext cx="10945091" cy="6548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36634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7118C90-5084-CBFB-F33C-6BF4DEADE3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28440D-D879-0057-25CF-A78E68E7CE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34D15AEE-FA63-ABE3-0448-B8FA63194D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308" y="249382"/>
            <a:ext cx="11859491" cy="6336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9974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E413279-B792-4188-CBF8-F2DA3560AC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Contents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345B347-AB43-5FB8-F19B-DAA11A596A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571500">
              <a:buAutoNum type="romanUcPeriod"/>
            </a:pPr>
            <a:r>
              <a:rPr lang="en-US" altLang="ko-KR" dirty="0"/>
              <a:t>Foreign Market Entry Strategy: Exporting vs FDI (Foreign Direct Investment)</a:t>
            </a:r>
          </a:p>
          <a:p>
            <a:pPr marL="571500" indent="-571500">
              <a:buAutoNum type="romanUcPeriod"/>
            </a:pPr>
            <a:r>
              <a:rPr lang="en-US" altLang="ko-KR" dirty="0"/>
              <a:t>Strategic Indispensability</a:t>
            </a:r>
          </a:p>
          <a:p>
            <a:pPr marL="571500" indent="-571500">
              <a:buAutoNum type="romanUcPeriod"/>
            </a:pPr>
            <a:r>
              <a:rPr lang="en-US" altLang="ko-KR" dirty="0"/>
              <a:t>Q&amp;A</a:t>
            </a:r>
          </a:p>
          <a:p>
            <a:pPr marL="0" indent="0">
              <a:buNone/>
            </a:pPr>
            <a:endParaRPr lang="en-US" altLang="ko-KR" dirty="0"/>
          </a:p>
          <a:p>
            <a:pPr marL="571500" indent="-571500">
              <a:buAutoNum type="romanUcPeriod"/>
            </a:pPr>
            <a:endParaRPr lang="en-US" altLang="ko-KR" dirty="0"/>
          </a:p>
          <a:p>
            <a:pPr marL="571500" indent="-571500">
              <a:buAutoNum type="romanUcPeriod"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527130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633F41C-7304-C97B-407E-DC7B64EE9A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79289BE-506C-7729-2E56-879394EBE7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547F2D59-A3E9-2757-D836-5EB3F11E66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981" y="120073"/>
            <a:ext cx="11305309" cy="6372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54801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664201-2113-2D3F-B440-55D41CE21A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9AA7A3D-FE23-1241-DA7D-1280FC7BAD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E2F8DB7C-00BF-E9FA-E6DA-FF44D59B32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4872" y="193964"/>
            <a:ext cx="11046691" cy="62989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454592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68C09E1-C00D-53A0-A2F0-55EC5A2397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7CCB634-FE66-50FB-CF4D-CDC4183244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30512F58-B047-B43E-B14A-5A601F3EF5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4873" y="147782"/>
            <a:ext cx="11129818" cy="6428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188419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B4AD94B-E7F0-3DFF-3E65-8DBA046857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1B9ABB1-0A46-FC31-A7DE-0D2950A3BA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974A66C4-6986-43A6-998D-9ADB89B725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527" y="73891"/>
            <a:ext cx="11120582" cy="6567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386504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2F693A0-DB8E-534A-8378-AE73ACDDD4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87932E2-DDE9-508E-A493-2925C5DF63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578F42A0-0E4E-CC70-C23F-C08C95664B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764" y="240145"/>
            <a:ext cx="10991272" cy="6252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045055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F8D2C08-50E5-6C3A-4CFB-19AF20D34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3987675-55E9-6A9D-8A10-E371116ADA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90F462E4-1396-0565-454B-29D4722845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400" y="184727"/>
            <a:ext cx="11065164" cy="6382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914977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F0225B8-4FC5-B5FC-715C-205D43E1D2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EC8CFE6-C136-81F5-8E94-4DB9B53025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9E601473-12E0-27A9-2ABD-AD659EDEE3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637" y="267855"/>
            <a:ext cx="11388436" cy="6289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519674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0D501B0-AD9C-3D65-5ACF-6EDD91970C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16F849-4B96-29E4-D224-B5AE39064F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5BD67B3B-2241-4871-18C2-769006AD97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017" y="258618"/>
            <a:ext cx="11591637" cy="6234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46574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A069A04-914B-E124-B06F-09CDA00B43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1AB89CC-6656-0A51-5E27-961D823FFF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AB269941-7177-0637-2259-892BEA247D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290" y="203200"/>
            <a:ext cx="11009746" cy="6354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527175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E51C4CD-CB36-27ED-A5BA-DF5B604DC2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A5CBAFF-4BCC-2327-F08B-8D2FC03277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A44330E0-B0DF-93CD-176E-9AE32F86B1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000" y="212437"/>
            <a:ext cx="11028218" cy="6280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55507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33E636D-5930-D7C7-E389-611EA0E103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/>
              <a:t>I. Foreign Market Entry Strategy: Exporting vs FDI (Foreign Direct Investment)</a:t>
            </a:r>
            <a:endParaRPr lang="ko-KR" altLang="en-US" sz="2800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C382706-15E7-1AEE-A011-4AA3A33832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0333865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461FEB4-1A23-ACFB-526B-1E61D1F6BF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IV. Q&amp;A and Quizzes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37EF371-B50C-4C4D-584B-693A13C688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798220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7A59183-1A82-A638-608F-4895BF69D3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2D68267-FEF4-6225-F3D7-74D35554C0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C812F8FA-C775-9236-77DE-1A6F2B95A8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527" y="147782"/>
            <a:ext cx="11268364" cy="6465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23741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A7B8C10-DE5B-7A40-AB9C-2B3E323B36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2AE3196-784A-14C7-BF9E-259DCFC4AF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9DCCC36A-8A7D-FBE8-5C0C-2FA3C494A3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509" y="157018"/>
            <a:ext cx="11333018" cy="6335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49758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8F7C93D-2325-0DA7-D450-77DDA14EEB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1ECA0FB-6BC2-743E-FD1C-AE9243C4F3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B211356D-1C8A-435E-8212-DF6EBEE869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983" y="258619"/>
            <a:ext cx="11268362" cy="6308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76623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DF74368-F876-6A17-0D75-A0926B49E1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838135B-DE02-8FC3-C7D0-94589C50D4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A34F042A-AA7E-5CB7-226B-A81928F19F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193964"/>
            <a:ext cx="11277600" cy="6382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37450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479CA19-9C5A-4BAF-7EF7-9C5F1D70B0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DC72F83-321E-30C0-53E6-515E4B6291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A656AAC2-B050-7F2B-9B9A-DC8386A100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636" y="230909"/>
            <a:ext cx="11305309" cy="6261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76000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6646156-71BE-0A73-FB7F-FBA11732F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379CF0D-13F6-BF83-1E20-CF9A59B7B3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8E173DFC-86C4-2BE0-95AD-9BEDD429C5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691" y="365125"/>
            <a:ext cx="11083636" cy="6127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72584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8687</TotalTime>
  <Words>51</Words>
  <Application>Microsoft Office PowerPoint</Application>
  <PresentationFormat>와이드스크린</PresentationFormat>
  <Paragraphs>12</Paragraphs>
  <Slides>30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30</vt:i4>
      </vt:variant>
    </vt:vector>
  </HeadingPairs>
  <TitlesOfParts>
    <vt:vector size="33" baseType="lpstr">
      <vt:lpstr>맑은 고딕</vt:lpstr>
      <vt:lpstr>Arial</vt:lpstr>
      <vt:lpstr>Office 테마</vt:lpstr>
      <vt:lpstr>Global Business Strategy</vt:lpstr>
      <vt:lpstr>Contents</vt:lpstr>
      <vt:lpstr>I. Foreign Market Entry Strategy: Exporting vs FDI (Foreign Direct Investment)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II. Strategic Indispensability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IV. Q&amp;A and Quizzes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석태 김</dc:creator>
  <cp:lastModifiedBy>석태 김</cp:lastModifiedBy>
  <cp:revision>12</cp:revision>
  <cp:lastPrinted>2026-04-06T04:18:17Z</cp:lastPrinted>
  <dcterms:created xsi:type="dcterms:W3CDTF">2026-03-15T15:30:08Z</dcterms:created>
  <dcterms:modified xsi:type="dcterms:W3CDTF">2026-04-13T09:23:49Z</dcterms:modified>
</cp:coreProperties>
</file>