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28.xml" ContentType="application/vnd.openxmlformats-officedocument.presentationml.tags+xml"/>
  <Override PartName="/ppt/tags/tag13.xml" ContentType="application/vnd.openxmlformats-officedocument.presentationml.tags+xml"/>
  <Override PartName="/ppt/tags/tag29.xml" ContentType="application/vnd.openxmlformats-officedocument.presentationml.tags+xml"/>
  <Override PartName="/ppt/tags/tag12.xml" ContentType="application/vnd.openxmlformats-officedocument.presentationml.tags+xml"/>
  <Override PartName="/ppt/tags/tag3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5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1.xml" ContentType="application/vnd.openxmlformats-officedocument.presentationml.tags+xml"/>
  <Override PartName="/ppt/tags/tag16.xml" ContentType="application/vnd.openxmlformats-officedocument.presentationml.tags+xml"/>
  <Override PartName="/ppt/tags/tag22.xml" ContentType="application/vnd.openxmlformats-officedocument.presentationml.tags+xml"/>
  <Override PartName="/ppt/tags/tag19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ppt/tags/tag23.xml" ContentType="application/vnd.openxmlformats-officedocument.presentationml.tags+xml"/>
  <Override PartName="/ppt/tags/tag31.xml" ContentType="application/vnd.openxmlformats-officedocument.presentationml.tag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24.xml" ContentType="application/vnd.openxmlformats-officedocument.presentationml.tags+xml"/>
  <Override PartName="/ppt/tags/tag21.xml" ContentType="application/vnd.openxmlformats-officedocument.presentationml.tags+xml"/>
  <Override PartName="/ppt/tags/tag18.xml" ContentType="application/vnd.openxmlformats-officedocument.presentationml.tags+xml"/>
  <Override PartName="/ppt/revisionInfo.xml" ContentType="application/vnd.ms-powerpoint.revisioninfo+xml"/>
  <Override PartName="/ppt/tags/tag25.xml" ContentType="application/vnd.openxmlformats-officedocument.presentationml.tag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5"/>
  </p:notesMasterIdLst>
  <p:handoutMasterIdLst>
    <p:handoutMasterId r:id="rId26"/>
  </p:handoutMasterIdLst>
  <p:sldIdLst>
    <p:sldId id="299" r:id="rId2"/>
    <p:sldId id="300" r:id="rId3"/>
    <p:sldId id="301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47" r:id="rId15"/>
    <p:sldId id="337" r:id="rId16"/>
    <p:sldId id="287" r:id="rId17"/>
    <p:sldId id="350" r:id="rId18"/>
    <p:sldId id="2147482396" r:id="rId19"/>
    <p:sldId id="351" r:id="rId20"/>
    <p:sldId id="352" r:id="rId21"/>
    <p:sldId id="353" r:id="rId22"/>
    <p:sldId id="354" r:id="rId23"/>
    <p:sldId id="2147482374" r:id="rId24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7C2F"/>
    <a:srgbClr val="1DA76F"/>
    <a:srgbClr val="296CA0"/>
    <a:srgbClr val="0D5085"/>
    <a:srgbClr val="F2F2F2"/>
    <a:srgbClr val="68615D"/>
    <a:srgbClr val="0A4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5DF183-B282-4A4F-9C11-79C74E2A77DE}" v="37" dt="2026-04-05T09:03:11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378" autoAdjust="0"/>
  </p:normalViewPr>
  <p:slideViewPr>
    <p:cSldViewPr snapToGrid="0">
      <p:cViewPr varScale="1">
        <p:scale>
          <a:sx n="85" d="100"/>
          <a:sy n="85" d="100"/>
        </p:scale>
        <p:origin x="9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583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stafa Fahmy" userId="c621f279-0aae-4b20-be11-911e13893833" providerId="ADAL" clId="{EA6D839D-F226-48E1-AD9A-456C2AA04FAD}"/>
    <pc:docChg chg="undo custSel addSld delSld modSld sldOrd modMainMaster">
      <pc:chgData name="Mostafa Fahmy" userId="c621f279-0aae-4b20-be11-911e13893833" providerId="ADAL" clId="{EA6D839D-F226-48E1-AD9A-456C2AA04FAD}" dt="2026-04-05T09:03:31.766" v="409" actId="478"/>
      <pc:docMkLst>
        <pc:docMk/>
      </pc:docMkLst>
      <pc:sldChg chg="modSp new mod">
        <pc:chgData name="Mostafa Fahmy" userId="c621f279-0aae-4b20-be11-911e13893833" providerId="ADAL" clId="{EA6D839D-F226-48E1-AD9A-456C2AA04FAD}" dt="2026-04-05T07:14:39.803" v="33" actId="20577"/>
        <pc:sldMkLst>
          <pc:docMk/>
          <pc:sldMk cId="3753085307" sldId="256"/>
        </pc:sldMkLst>
        <pc:spChg chg="mod">
          <ac:chgData name="Mostafa Fahmy" userId="c621f279-0aae-4b20-be11-911e13893833" providerId="ADAL" clId="{EA6D839D-F226-48E1-AD9A-456C2AA04FAD}" dt="2026-04-05T07:14:21.594" v="3" actId="20577"/>
          <ac:spMkLst>
            <pc:docMk/>
            <pc:sldMk cId="3753085307" sldId="256"/>
            <ac:spMk id="2" creationId="{3F659A09-EFE2-238B-55FF-B2CA91DB8286}"/>
          </ac:spMkLst>
        </pc:spChg>
        <pc:spChg chg="mod">
          <ac:chgData name="Mostafa Fahmy" userId="c621f279-0aae-4b20-be11-911e13893833" providerId="ADAL" clId="{EA6D839D-F226-48E1-AD9A-456C2AA04FAD}" dt="2026-04-05T07:14:39.803" v="33" actId="20577"/>
          <ac:spMkLst>
            <pc:docMk/>
            <pc:sldMk cId="3753085307" sldId="256"/>
            <ac:spMk id="3" creationId="{D9043F8F-F779-D075-3C96-F4B659B5EB86}"/>
          </ac:spMkLst>
        </pc:spChg>
      </pc:sldChg>
      <pc:sldChg chg="add ord">
        <pc:chgData name="Mostafa Fahmy" userId="c621f279-0aae-4b20-be11-911e13893833" providerId="ADAL" clId="{EA6D839D-F226-48E1-AD9A-456C2AA04FAD}" dt="2026-04-05T07:38:57.022" v="71"/>
        <pc:sldMkLst>
          <pc:docMk/>
          <pc:sldMk cId="0" sldId="257"/>
        </pc:sldMkLst>
      </pc:sldChg>
      <pc:sldChg chg="addSp delSp modSp add mod ord">
        <pc:chgData name="Mostafa Fahmy" userId="c621f279-0aae-4b20-be11-911e13893833" providerId="ADAL" clId="{EA6D839D-F226-48E1-AD9A-456C2AA04FAD}" dt="2026-04-05T08:26:48.148" v="309" actId="1076"/>
        <pc:sldMkLst>
          <pc:docMk/>
          <pc:sldMk cId="3378200938" sldId="258"/>
        </pc:sldMkLst>
        <pc:spChg chg="mod">
          <ac:chgData name="Mostafa Fahmy" userId="c621f279-0aae-4b20-be11-911e13893833" providerId="ADAL" clId="{EA6D839D-F226-48E1-AD9A-456C2AA04FAD}" dt="2026-04-05T08:26:48.148" v="309" actId="1076"/>
          <ac:spMkLst>
            <pc:docMk/>
            <pc:sldMk cId="3378200938" sldId="258"/>
            <ac:spMk id="4" creationId="{D4A03A5F-9DBC-0C9A-4441-8CD58BF325F4}"/>
          </ac:spMkLst>
        </pc:spChg>
        <pc:spChg chg="add del">
          <ac:chgData name="Mostafa Fahmy" userId="c621f279-0aae-4b20-be11-911e13893833" providerId="ADAL" clId="{EA6D839D-F226-48E1-AD9A-456C2AA04FAD}" dt="2026-04-05T07:36:32.794" v="56" actId="22"/>
          <ac:spMkLst>
            <pc:docMk/>
            <pc:sldMk cId="3378200938" sldId="258"/>
            <ac:spMk id="8" creationId="{173A4756-2C58-0820-787A-C10D01F3C260}"/>
          </ac:spMkLst>
        </pc:spChg>
      </pc:sldChg>
      <pc:sldChg chg="add del">
        <pc:chgData name="Mostafa Fahmy" userId="c621f279-0aae-4b20-be11-911e13893833" providerId="ADAL" clId="{EA6D839D-F226-48E1-AD9A-456C2AA04FAD}" dt="2026-04-05T07:28:09.052" v="36" actId="2890"/>
        <pc:sldMkLst>
          <pc:docMk/>
          <pc:sldMk cId="2597744099" sldId="259"/>
        </pc:sldMkLst>
      </pc:sldChg>
      <pc:sldChg chg="modSp add mod">
        <pc:chgData name="Mostafa Fahmy" userId="c621f279-0aae-4b20-be11-911e13893833" providerId="ADAL" clId="{EA6D839D-F226-48E1-AD9A-456C2AA04FAD}" dt="2026-04-05T07:29:41.369" v="44" actId="27636"/>
        <pc:sldMkLst>
          <pc:docMk/>
          <pc:sldMk cId="3352075132" sldId="259"/>
        </pc:sldMkLst>
        <pc:spChg chg="mod">
          <ac:chgData name="Mostafa Fahmy" userId="c621f279-0aae-4b20-be11-911e13893833" providerId="ADAL" clId="{EA6D839D-F226-48E1-AD9A-456C2AA04FAD}" dt="2026-04-05T07:28:44.850" v="42"/>
          <ac:spMkLst>
            <pc:docMk/>
            <pc:sldMk cId="3352075132" sldId="259"/>
            <ac:spMk id="2" creationId="{C96ADC2B-1E04-9760-4A85-29BE17CA93AD}"/>
          </ac:spMkLst>
        </pc:spChg>
        <pc:spChg chg="mod">
          <ac:chgData name="Mostafa Fahmy" userId="c621f279-0aae-4b20-be11-911e13893833" providerId="ADAL" clId="{EA6D839D-F226-48E1-AD9A-456C2AA04FAD}" dt="2026-04-05T07:29:41.369" v="44" actId="27636"/>
          <ac:spMkLst>
            <pc:docMk/>
            <pc:sldMk cId="3352075132" sldId="259"/>
            <ac:spMk id="3" creationId="{2DA62B09-7FE0-0955-F226-067E89665389}"/>
          </ac:spMkLst>
        </pc:spChg>
      </pc:sldChg>
      <pc:sldChg chg="addSp delSp modSp add mod">
        <pc:chgData name="Mostafa Fahmy" userId="c621f279-0aae-4b20-be11-911e13893833" providerId="ADAL" clId="{EA6D839D-F226-48E1-AD9A-456C2AA04FAD}" dt="2026-04-05T07:35:54.445" v="54" actId="255"/>
        <pc:sldMkLst>
          <pc:docMk/>
          <pc:sldMk cId="8054257" sldId="260"/>
        </pc:sldMkLst>
        <pc:spChg chg="del">
          <ac:chgData name="Mostafa Fahmy" userId="c621f279-0aae-4b20-be11-911e13893833" providerId="ADAL" clId="{EA6D839D-F226-48E1-AD9A-456C2AA04FAD}" dt="2026-04-05T07:31:09.687" v="46" actId="478"/>
          <ac:spMkLst>
            <pc:docMk/>
            <pc:sldMk cId="8054257" sldId="260"/>
            <ac:spMk id="2" creationId="{658307B8-C543-7A10-06F5-B8434289133F}"/>
          </ac:spMkLst>
        </pc:spChg>
        <pc:spChg chg="del">
          <ac:chgData name="Mostafa Fahmy" userId="c621f279-0aae-4b20-be11-911e13893833" providerId="ADAL" clId="{EA6D839D-F226-48E1-AD9A-456C2AA04FAD}" dt="2026-04-05T07:31:09.687" v="46" actId="478"/>
          <ac:spMkLst>
            <pc:docMk/>
            <pc:sldMk cId="8054257" sldId="260"/>
            <ac:spMk id="3" creationId="{A5C72A55-CE8A-50EF-7E8C-DD53DDAB26A1}"/>
          </ac:spMkLst>
        </pc:spChg>
        <pc:spChg chg="add del mod">
          <ac:chgData name="Mostafa Fahmy" userId="c621f279-0aae-4b20-be11-911e13893833" providerId="ADAL" clId="{EA6D839D-F226-48E1-AD9A-456C2AA04FAD}" dt="2026-04-05T07:31:18.542" v="48" actId="478"/>
          <ac:spMkLst>
            <pc:docMk/>
            <pc:sldMk cId="8054257" sldId="260"/>
            <ac:spMk id="5" creationId="{2FCF57BB-A3D3-4EF1-8A50-EC6958B31F05}"/>
          </ac:spMkLst>
        </pc:spChg>
        <pc:spChg chg="add del mod">
          <ac:chgData name="Mostafa Fahmy" userId="c621f279-0aae-4b20-be11-911e13893833" providerId="ADAL" clId="{EA6D839D-F226-48E1-AD9A-456C2AA04FAD}" dt="2026-04-05T07:31:20.300" v="49" actId="478"/>
          <ac:spMkLst>
            <pc:docMk/>
            <pc:sldMk cId="8054257" sldId="260"/>
            <ac:spMk id="7" creationId="{5B318DBC-31FE-7EDC-B9C7-D16475980829}"/>
          </ac:spMkLst>
        </pc:spChg>
        <pc:spChg chg="add mod">
          <ac:chgData name="Mostafa Fahmy" userId="c621f279-0aae-4b20-be11-911e13893833" providerId="ADAL" clId="{EA6D839D-F226-48E1-AD9A-456C2AA04FAD}" dt="2026-04-05T07:35:54.445" v="54" actId="255"/>
          <ac:spMkLst>
            <pc:docMk/>
            <pc:sldMk cId="8054257" sldId="260"/>
            <ac:spMk id="11" creationId="{01ABF2BA-1187-B50D-047D-09D5EAE051B5}"/>
          </ac:spMkLst>
        </pc:spChg>
        <pc:picChg chg="add">
          <ac:chgData name="Mostafa Fahmy" userId="c621f279-0aae-4b20-be11-911e13893833" providerId="ADAL" clId="{EA6D839D-F226-48E1-AD9A-456C2AA04FAD}" dt="2026-04-05T07:31:12.820" v="47" actId="22"/>
          <ac:picMkLst>
            <pc:docMk/>
            <pc:sldMk cId="8054257" sldId="260"/>
            <ac:picMk id="9" creationId="{7BCC3514-ADFA-72AE-5094-1C713D2C2CD1}"/>
          </ac:picMkLst>
        </pc:picChg>
      </pc:sldChg>
      <pc:sldChg chg="add setBg">
        <pc:chgData name="Mostafa Fahmy" userId="c621f279-0aae-4b20-be11-911e13893833" providerId="ADAL" clId="{EA6D839D-F226-48E1-AD9A-456C2AA04FAD}" dt="2026-04-05T08:36:30.910" v="395"/>
        <pc:sldMkLst>
          <pc:docMk/>
          <pc:sldMk cId="2516256618" sldId="280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4038655480" sldId="306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229079725" sldId="307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2175109652" sldId="308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25222600" sldId="309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1481417290" sldId="310"/>
        </pc:sldMkLst>
      </pc:sldChg>
      <pc:sldChg chg="add setBg">
        <pc:chgData name="Mostafa Fahmy" userId="c621f279-0aae-4b20-be11-911e13893833" providerId="ADAL" clId="{EA6D839D-F226-48E1-AD9A-456C2AA04FAD}" dt="2026-04-05T08:36:43.730" v="396"/>
        <pc:sldMkLst>
          <pc:docMk/>
          <pc:sldMk cId="1280575498" sldId="311"/>
        </pc:sldMkLst>
      </pc:sldChg>
      <pc:sldChg chg="add modNotesTx">
        <pc:chgData name="Mostafa Fahmy" userId="c621f279-0aae-4b20-be11-911e13893833" providerId="ADAL" clId="{EA6D839D-F226-48E1-AD9A-456C2AA04FAD}" dt="2026-04-05T08:26:00.527" v="305" actId="782"/>
        <pc:sldMkLst>
          <pc:docMk/>
          <pc:sldMk cId="3233016575" sldId="312"/>
        </pc:sldMkLst>
      </pc:sldChg>
      <pc:sldChg chg="add">
        <pc:chgData name="Mostafa Fahmy" userId="c621f279-0aae-4b20-be11-911e13893833" providerId="ADAL" clId="{EA6D839D-F226-48E1-AD9A-456C2AA04FAD}" dt="2026-04-05T07:34:55.977" v="50"/>
        <pc:sldMkLst>
          <pc:docMk/>
          <pc:sldMk cId="665131699" sldId="2147482366"/>
        </pc:sldMkLst>
      </pc:sldChg>
      <pc:sldChg chg="addSp delSp modSp add mod">
        <pc:chgData name="Mostafa Fahmy" userId="c621f279-0aae-4b20-be11-911e13893833" providerId="ADAL" clId="{EA6D839D-F226-48E1-AD9A-456C2AA04FAD}" dt="2026-04-05T07:36:48.106" v="60" actId="478"/>
        <pc:sldMkLst>
          <pc:docMk/>
          <pc:sldMk cId="2926401026" sldId="2147482367"/>
        </pc:sldMkLst>
        <pc:spChg chg="mod">
          <ac:chgData name="Mostafa Fahmy" userId="c621f279-0aae-4b20-be11-911e13893833" providerId="ADAL" clId="{EA6D839D-F226-48E1-AD9A-456C2AA04FAD}" dt="2026-04-05T07:36:43.079" v="58"/>
          <ac:spMkLst>
            <pc:docMk/>
            <pc:sldMk cId="2926401026" sldId="2147482367"/>
            <ac:spMk id="2" creationId="{C7963E73-F983-47D0-B7D5-94FDCBF4525A}"/>
          </ac:spMkLst>
        </pc:spChg>
        <pc:spChg chg="del">
          <ac:chgData name="Mostafa Fahmy" userId="c621f279-0aae-4b20-be11-911e13893833" providerId="ADAL" clId="{EA6D839D-F226-48E1-AD9A-456C2AA04FAD}" dt="2026-04-05T07:36:45.589" v="59" actId="478"/>
          <ac:spMkLst>
            <pc:docMk/>
            <pc:sldMk cId="2926401026" sldId="2147482367"/>
            <ac:spMk id="3" creationId="{32B204EB-897D-D096-7F88-B663FC2D6122}"/>
          </ac:spMkLst>
        </pc:spChg>
        <pc:spChg chg="add del mod">
          <ac:chgData name="Mostafa Fahmy" userId="c621f279-0aae-4b20-be11-911e13893833" providerId="ADAL" clId="{EA6D839D-F226-48E1-AD9A-456C2AA04FAD}" dt="2026-04-05T07:36:48.106" v="60" actId="478"/>
          <ac:spMkLst>
            <pc:docMk/>
            <pc:sldMk cId="2926401026" sldId="2147482367"/>
            <ac:spMk id="5" creationId="{5584935D-5449-1D22-6F1D-5DD93C9602EC}"/>
          </ac:spMkLst>
        </pc:spChg>
      </pc:sldChg>
      <pc:sldChg chg="addSp delSp modSp add del mod modAnim">
        <pc:chgData name="Mostafa Fahmy" userId="c621f279-0aae-4b20-be11-911e13893833" providerId="ADAL" clId="{EA6D839D-F226-48E1-AD9A-456C2AA04FAD}" dt="2026-04-05T07:37:25.224" v="66" actId="47"/>
        <pc:sldMkLst>
          <pc:docMk/>
          <pc:sldMk cId="2196559172" sldId="2147482368"/>
        </pc:sldMkLst>
        <pc:spChg chg="del">
          <ac:chgData name="Mostafa Fahmy" userId="c621f279-0aae-4b20-be11-911e13893833" providerId="ADAL" clId="{EA6D839D-F226-48E1-AD9A-456C2AA04FAD}" dt="2026-04-05T07:37:10.695" v="62" actId="478"/>
          <ac:spMkLst>
            <pc:docMk/>
            <pc:sldMk cId="2196559172" sldId="2147482368"/>
            <ac:spMk id="2" creationId="{214312D7-B0AC-F7FA-247B-B9A83A3B5F85}"/>
          </ac:spMkLst>
        </pc:spChg>
        <pc:spChg chg="add del mod">
          <ac:chgData name="Mostafa Fahmy" userId="c621f279-0aae-4b20-be11-911e13893833" providerId="ADAL" clId="{EA6D839D-F226-48E1-AD9A-456C2AA04FAD}" dt="2026-04-05T07:37:12.069" v="63" actId="478"/>
          <ac:spMkLst>
            <pc:docMk/>
            <pc:sldMk cId="2196559172" sldId="2147482368"/>
            <ac:spMk id="4" creationId="{EF37BBA1-BA0B-6279-DB0B-456E12E3FEEE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12" creationId="{4494F6FD-6D39-FE0E-3322-BDC21E6AD475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17" creationId="{2AE8D443-385D-CEB7-DF03-50C56D798742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18" creationId="{AC53F215-0FF1-402C-C4A2-46AF7A678814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22" creationId="{7E547CBB-5F78-F4BF-F03A-D5F9B0A80150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32" creationId="{6A3EDD04-B672-0E48-B2B1-3A840E426A2B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34" creationId="{7FCA8DA1-1AF9-C276-06FF-074F757B65EE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37" creationId="{3F377F16-10A6-9C54-004A-6568C5C2C2FA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45" creationId="{288AFB11-3E35-1AA5-8A5A-74BEF6225E40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49" creationId="{2DEAFFF4-9581-96B2-B153-4CE7A25728E6}"/>
          </ac:spMkLst>
        </pc:spChg>
        <pc:spChg chg="add mod">
          <ac:chgData name="Mostafa Fahmy" userId="c621f279-0aae-4b20-be11-911e13893833" providerId="ADAL" clId="{EA6D839D-F226-48E1-AD9A-456C2AA04FAD}" dt="2026-04-05T07:37:13.229" v="64"/>
          <ac:spMkLst>
            <pc:docMk/>
            <pc:sldMk cId="2196559172" sldId="2147482368"/>
            <ac:spMk id="51" creationId="{5625CE26-EE03-E57D-2953-33194A61D179}"/>
          </ac:spMkLst>
        </pc:spChg>
      </pc:sldChg>
      <pc:sldChg chg="addSp modSp add mod ord">
        <pc:chgData name="Mostafa Fahmy" userId="c621f279-0aae-4b20-be11-911e13893833" providerId="ADAL" clId="{EA6D839D-F226-48E1-AD9A-456C2AA04FAD}" dt="2026-04-05T07:43:17.672" v="196" actId="20577"/>
        <pc:sldMkLst>
          <pc:docMk/>
          <pc:sldMk cId="4177860078" sldId="2147482368"/>
        </pc:sldMkLst>
        <pc:spChg chg="mod">
          <ac:chgData name="Mostafa Fahmy" userId="c621f279-0aae-4b20-be11-911e13893833" providerId="ADAL" clId="{EA6D839D-F226-48E1-AD9A-456C2AA04FAD}" dt="2026-04-05T07:40:24.947" v="97" actId="1076"/>
          <ac:spMkLst>
            <pc:docMk/>
            <pc:sldMk cId="4177860078" sldId="2147482368"/>
            <ac:spMk id="2" creationId="{765BF593-5F43-F95B-5021-6C3C788BE53B}"/>
          </ac:spMkLst>
        </pc:spChg>
        <pc:spChg chg="add mod">
          <ac:chgData name="Mostafa Fahmy" userId="c621f279-0aae-4b20-be11-911e13893833" providerId="ADAL" clId="{EA6D839D-F226-48E1-AD9A-456C2AA04FAD}" dt="2026-04-05T07:42:05.352" v="184" actId="1076"/>
          <ac:spMkLst>
            <pc:docMk/>
            <pc:sldMk cId="4177860078" sldId="2147482368"/>
            <ac:spMk id="3" creationId="{DAF01679-FFFB-33C3-522C-0F6A3DCCB11C}"/>
          </ac:spMkLst>
        </pc:spChg>
        <pc:graphicFrameChg chg="add mod modGraphic">
          <ac:chgData name="Mostafa Fahmy" userId="c621f279-0aae-4b20-be11-911e13893833" providerId="ADAL" clId="{EA6D839D-F226-48E1-AD9A-456C2AA04FAD}" dt="2026-04-05T07:42:41.889" v="190" actId="255"/>
          <ac:graphicFrameMkLst>
            <pc:docMk/>
            <pc:sldMk cId="4177860078" sldId="2147482368"/>
            <ac:graphicFrameMk id="4" creationId="{86CAA349-84D1-DD15-BB85-932A4D1EF9DB}"/>
          </ac:graphicFrameMkLst>
        </pc:graphicFrameChg>
        <pc:graphicFrameChg chg="add mod modGraphic">
          <ac:chgData name="Mostafa Fahmy" userId="c621f279-0aae-4b20-be11-911e13893833" providerId="ADAL" clId="{EA6D839D-F226-48E1-AD9A-456C2AA04FAD}" dt="2026-04-05T07:43:17.672" v="196" actId="20577"/>
          <ac:graphicFrameMkLst>
            <pc:docMk/>
            <pc:sldMk cId="4177860078" sldId="2147482368"/>
            <ac:graphicFrameMk id="5" creationId="{93E1FE59-2456-373E-6BA7-5A39C791B538}"/>
          </ac:graphicFrameMkLst>
        </pc:graphicFrameChg>
      </pc:sldChg>
      <pc:sldChg chg="delSp modSp add mod">
        <pc:chgData name="Mostafa Fahmy" userId="c621f279-0aae-4b20-be11-911e13893833" providerId="ADAL" clId="{EA6D839D-F226-48E1-AD9A-456C2AA04FAD}" dt="2026-04-05T08:25:29.233" v="304" actId="782"/>
        <pc:sldMkLst>
          <pc:docMk/>
          <pc:sldMk cId="335902729" sldId="2147482369"/>
        </pc:sldMkLst>
        <pc:spChg chg="mod">
          <ac:chgData name="Mostafa Fahmy" userId="c621f279-0aae-4b20-be11-911e13893833" providerId="ADAL" clId="{EA6D839D-F226-48E1-AD9A-456C2AA04FAD}" dt="2026-04-05T07:45:03.758" v="232" actId="20577"/>
          <ac:spMkLst>
            <pc:docMk/>
            <pc:sldMk cId="335902729" sldId="2147482369"/>
            <ac:spMk id="2" creationId="{90E8C823-58BA-B81C-D9C9-A3BE0C581221}"/>
          </ac:spMkLst>
        </pc:spChg>
        <pc:spChg chg="mod">
          <ac:chgData name="Mostafa Fahmy" userId="c621f279-0aae-4b20-be11-911e13893833" providerId="ADAL" clId="{EA6D839D-F226-48E1-AD9A-456C2AA04FAD}" dt="2026-04-05T08:25:29.233" v="304" actId="782"/>
          <ac:spMkLst>
            <pc:docMk/>
            <pc:sldMk cId="335902729" sldId="2147482369"/>
            <ac:spMk id="3" creationId="{94E6C218-C41E-F330-FB97-E4F10525FEC3}"/>
          </ac:spMkLst>
        </pc:spChg>
        <pc:graphicFrameChg chg="del">
          <ac:chgData name="Mostafa Fahmy" userId="c621f279-0aae-4b20-be11-911e13893833" providerId="ADAL" clId="{EA6D839D-F226-48E1-AD9A-456C2AA04FAD}" dt="2026-04-05T07:46:18.971" v="280" actId="478"/>
          <ac:graphicFrameMkLst>
            <pc:docMk/>
            <pc:sldMk cId="335902729" sldId="2147482369"/>
            <ac:graphicFrameMk id="4" creationId="{73852FC7-429D-AE4A-112A-60916193456D}"/>
          </ac:graphicFrameMkLst>
        </pc:graphicFrameChg>
        <pc:graphicFrameChg chg="del">
          <ac:chgData name="Mostafa Fahmy" userId="c621f279-0aae-4b20-be11-911e13893833" providerId="ADAL" clId="{EA6D839D-F226-48E1-AD9A-456C2AA04FAD}" dt="2026-04-05T07:46:18.971" v="280" actId="478"/>
          <ac:graphicFrameMkLst>
            <pc:docMk/>
            <pc:sldMk cId="335902729" sldId="2147482369"/>
            <ac:graphicFrameMk id="5" creationId="{E51BAF36-BA00-9922-32DF-E60BBA9707B1}"/>
          </ac:graphicFrameMkLst>
        </pc:graphicFrameChg>
      </pc:sldChg>
      <pc:sldChg chg="addSp delSp modSp add mod modNotesTx">
        <pc:chgData name="Mostafa Fahmy" userId="c621f279-0aae-4b20-be11-911e13893833" providerId="ADAL" clId="{EA6D839D-F226-48E1-AD9A-456C2AA04FAD}" dt="2026-04-05T08:59:29.478" v="403" actId="782"/>
        <pc:sldMkLst>
          <pc:docMk/>
          <pc:sldMk cId="1103214199" sldId="2147482370"/>
        </pc:sldMkLst>
        <pc:spChg chg="mod">
          <ac:chgData name="Mostafa Fahmy" userId="c621f279-0aae-4b20-be11-911e13893833" providerId="ADAL" clId="{EA6D839D-F226-48E1-AD9A-456C2AA04FAD}" dt="2026-04-05T07:52:19.572" v="287" actId="20577"/>
          <ac:spMkLst>
            <pc:docMk/>
            <pc:sldMk cId="1103214199" sldId="2147482370"/>
            <ac:spMk id="2" creationId="{A47088A4-1D84-53A7-68D1-7E98537E537A}"/>
          </ac:spMkLst>
        </pc:spChg>
        <pc:spChg chg="del mod">
          <ac:chgData name="Mostafa Fahmy" userId="c621f279-0aae-4b20-be11-911e13893833" providerId="ADAL" clId="{EA6D839D-F226-48E1-AD9A-456C2AA04FAD}" dt="2026-04-05T08:59:25.948" v="401" actId="478"/>
          <ac:spMkLst>
            <pc:docMk/>
            <pc:sldMk cId="1103214199" sldId="2147482370"/>
            <ac:spMk id="3" creationId="{BD7F02F5-8E6F-6D96-D038-4A67350B6ADE}"/>
          </ac:spMkLst>
        </pc:spChg>
        <pc:spChg chg="add mod">
          <ac:chgData name="Mostafa Fahmy" userId="c621f279-0aae-4b20-be11-911e13893833" providerId="ADAL" clId="{EA6D839D-F226-48E1-AD9A-456C2AA04FAD}" dt="2026-04-05T08:59:29.478" v="403" actId="782"/>
          <ac:spMkLst>
            <pc:docMk/>
            <pc:sldMk cId="1103214199" sldId="2147482370"/>
            <ac:spMk id="5" creationId="{5AC1F9DD-30D5-0AAF-2DD5-7FEB750FF0E0}"/>
          </ac:spMkLst>
        </pc:spChg>
      </pc:sldChg>
      <pc:sldChg chg="modSp add mod">
        <pc:chgData name="Mostafa Fahmy" userId="c621f279-0aae-4b20-be11-911e13893833" providerId="ADAL" clId="{EA6D839D-F226-48E1-AD9A-456C2AA04FAD}" dt="2026-04-05T08:41:34.766" v="398" actId="20577"/>
        <pc:sldMkLst>
          <pc:docMk/>
          <pc:sldMk cId="2130220847" sldId="2147482371"/>
        </pc:sldMkLst>
        <pc:spChg chg="mod">
          <ac:chgData name="Mostafa Fahmy" userId="c621f279-0aae-4b20-be11-911e13893833" providerId="ADAL" clId="{EA6D839D-F226-48E1-AD9A-456C2AA04FAD}" dt="2026-04-05T08:41:34.766" v="398" actId="20577"/>
          <ac:spMkLst>
            <pc:docMk/>
            <pc:sldMk cId="2130220847" sldId="2147482371"/>
            <ac:spMk id="10" creationId="{20F53950-DD5F-7E58-8714-A0AA147DBD09}"/>
          </ac:spMkLst>
        </pc:spChg>
      </pc:sldChg>
      <pc:sldChg chg="addSp delSp modSp add del mod ord modAnim">
        <pc:chgData name="Mostafa Fahmy" userId="c621f279-0aae-4b20-be11-911e13893833" providerId="ADAL" clId="{EA6D839D-F226-48E1-AD9A-456C2AA04FAD}" dt="2026-04-05T08:34:32.136" v="394" actId="47"/>
        <pc:sldMkLst>
          <pc:docMk/>
          <pc:sldMk cId="2732426586" sldId="2147482371"/>
        </pc:sldMkLst>
        <pc:spChg chg="mod">
          <ac:chgData name="Mostafa Fahmy" userId="c621f279-0aae-4b20-be11-911e13893833" providerId="ADAL" clId="{EA6D839D-F226-48E1-AD9A-456C2AA04FAD}" dt="2026-04-05T08:27:33.822" v="316" actId="1076"/>
          <ac:spMkLst>
            <pc:docMk/>
            <pc:sldMk cId="2732426586" sldId="2147482371"/>
            <ac:spMk id="2" creationId="{0AF632F8-DF8F-DD0D-F2B7-551B600C171B}"/>
          </ac:spMkLst>
        </pc:spChg>
        <pc:spChg chg="del">
          <ac:chgData name="Mostafa Fahmy" userId="c621f279-0aae-4b20-be11-911e13893833" providerId="ADAL" clId="{EA6D839D-F226-48E1-AD9A-456C2AA04FAD}" dt="2026-04-05T08:27:37.553" v="317" actId="478"/>
          <ac:spMkLst>
            <pc:docMk/>
            <pc:sldMk cId="2732426586" sldId="2147482371"/>
            <ac:spMk id="3" creationId="{641FB7D1-553E-82BA-D139-F646479E3F92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5" creationId="{C5A9E8EB-8E0D-04F1-975D-30F7F8AF3FAB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7" creationId="{7A21660A-3CB7-C0E1-1E33-F3C6C3974D09}"/>
          </ac:spMkLst>
        </pc:spChg>
        <pc:spChg chg="mod">
          <ac:chgData name="Mostafa Fahmy" userId="c621f279-0aae-4b20-be11-911e13893833" providerId="ADAL" clId="{EA6D839D-F226-48E1-AD9A-456C2AA04FAD}" dt="2026-04-05T08:30:24.432" v="341" actId="14100"/>
          <ac:spMkLst>
            <pc:docMk/>
            <pc:sldMk cId="2732426586" sldId="2147482371"/>
            <ac:spMk id="8" creationId="{13BC364C-26D3-BF42-F57C-521E5A7FC72F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9" creationId="{EFB89F33-EDA1-7814-3C95-9029DFCEA4FD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10" creationId="{DA0DD43F-1298-0187-D367-6FB3BE04EA5C}"/>
          </ac:spMkLst>
        </pc:spChg>
        <pc:spChg chg="mod">
          <ac:chgData name="Mostafa Fahmy" userId="c621f279-0aae-4b20-be11-911e13893833" providerId="ADAL" clId="{EA6D839D-F226-48E1-AD9A-456C2AA04FAD}" dt="2026-04-05T08:27:54.096" v="318"/>
          <ac:spMkLst>
            <pc:docMk/>
            <pc:sldMk cId="2732426586" sldId="2147482371"/>
            <ac:spMk id="17" creationId="{9265232E-904A-F905-32EC-EEE6C5DCE798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19" creationId="{B1FF4457-00D4-029E-40EB-85DF2D140DA4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20" creationId="{95068781-B7D4-7A4D-9107-23C5F0789D56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21" creationId="{3E390890-B9AF-DBDF-4CD1-CCB56C771AEF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28" creationId="{3D09E9E1-E234-8723-0F43-DB58164CF66C}"/>
          </ac:spMkLst>
        </pc:spChg>
        <pc:spChg chg="del mod">
          <ac:chgData name="Mostafa Fahmy" userId="c621f279-0aae-4b20-be11-911e13893833" providerId="ADAL" clId="{EA6D839D-F226-48E1-AD9A-456C2AA04FAD}" dt="2026-04-05T08:32:53.693" v="381" actId="478"/>
          <ac:spMkLst>
            <pc:docMk/>
            <pc:sldMk cId="2732426586" sldId="2147482371"/>
            <ac:spMk id="29" creationId="{D5511A1D-3526-426F-E9DA-FBF404269356}"/>
          </ac:spMkLst>
        </pc:spChg>
        <pc:spChg chg="del mod">
          <ac:chgData name="Mostafa Fahmy" userId="c621f279-0aae-4b20-be11-911e13893833" providerId="ADAL" clId="{EA6D839D-F226-48E1-AD9A-456C2AA04FAD}" dt="2026-04-05T08:32:48.881" v="379" actId="478"/>
          <ac:spMkLst>
            <pc:docMk/>
            <pc:sldMk cId="2732426586" sldId="2147482371"/>
            <ac:spMk id="30" creationId="{6032CDB3-57FA-398E-C93C-22D6FE120899}"/>
          </ac:spMkLst>
        </pc:spChg>
        <pc:spChg chg="del mod">
          <ac:chgData name="Mostafa Fahmy" userId="c621f279-0aae-4b20-be11-911e13893833" providerId="ADAL" clId="{EA6D839D-F226-48E1-AD9A-456C2AA04FAD}" dt="2026-04-05T08:32:34.629" v="375" actId="478"/>
          <ac:spMkLst>
            <pc:docMk/>
            <pc:sldMk cId="2732426586" sldId="2147482371"/>
            <ac:spMk id="32" creationId="{44766BEA-3512-5512-E184-86F0F9BC26EE}"/>
          </ac:spMkLst>
        </pc:spChg>
        <pc:spChg chg="mod topLvl">
          <ac:chgData name="Mostafa Fahmy" userId="c621f279-0aae-4b20-be11-911e13893833" providerId="ADAL" clId="{EA6D839D-F226-48E1-AD9A-456C2AA04FAD}" dt="2026-04-05T08:34:02.654" v="387" actId="165"/>
          <ac:spMkLst>
            <pc:docMk/>
            <pc:sldMk cId="2732426586" sldId="2147482371"/>
            <ac:spMk id="33" creationId="{16E169CC-1679-99C2-02E6-C295C5CEFD96}"/>
          </ac:spMkLst>
        </pc:spChg>
        <pc:spChg chg="mod">
          <ac:chgData name="Mostafa Fahmy" userId="c621f279-0aae-4b20-be11-911e13893833" providerId="ADAL" clId="{EA6D839D-F226-48E1-AD9A-456C2AA04FAD}" dt="2026-04-05T08:33:37.996" v="386"/>
          <ac:spMkLst>
            <pc:docMk/>
            <pc:sldMk cId="2732426586" sldId="2147482371"/>
            <ac:spMk id="36" creationId="{73775836-CCB1-4E35-74F3-FF7A185FD6A7}"/>
          </ac:spMkLst>
        </pc:spChg>
        <pc:spChg chg="del mod">
          <ac:chgData name="Mostafa Fahmy" userId="c621f279-0aae-4b20-be11-911e13893833" providerId="ADAL" clId="{EA6D839D-F226-48E1-AD9A-456C2AA04FAD}" dt="2026-04-05T08:34:10.943" v="388" actId="478"/>
          <ac:spMkLst>
            <pc:docMk/>
            <pc:sldMk cId="2732426586" sldId="2147482371"/>
            <ac:spMk id="37" creationId="{785EAF5A-A807-42BC-6E8A-683619EE03FF}"/>
          </ac:spMkLst>
        </pc:spChg>
        <pc:spChg chg="del mod topLvl">
          <ac:chgData name="Mostafa Fahmy" userId="c621f279-0aae-4b20-be11-911e13893833" providerId="ADAL" clId="{EA6D839D-F226-48E1-AD9A-456C2AA04FAD}" dt="2026-04-05T08:34:10.943" v="388" actId="478"/>
          <ac:spMkLst>
            <pc:docMk/>
            <pc:sldMk cId="2732426586" sldId="2147482371"/>
            <ac:spMk id="38" creationId="{1621927B-1198-218B-C887-366A0DF64F95}"/>
          </ac:spMkLst>
        </pc:spChg>
        <pc:spChg chg="del mod">
          <ac:chgData name="Mostafa Fahmy" userId="c621f279-0aae-4b20-be11-911e13893833" providerId="ADAL" clId="{EA6D839D-F226-48E1-AD9A-456C2AA04FAD}" dt="2026-04-05T08:34:10.943" v="388" actId="478"/>
          <ac:spMkLst>
            <pc:docMk/>
            <pc:sldMk cId="2732426586" sldId="2147482371"/>
            <ac:spMk id="40" creationId="{1D52A614-50BC-C394-990A-079B7F2AF0E3}"/>
          </ac:spMkLst>
        </pc:spChg>
        <pc:spChg chg="mod">
          <ac:chgData name="Mostafa Fahmy" userId="c621f279-0aae-4b20-be11-911e13893833" providerId="ADAL" clId="{EA6D839D-F226-48E1-AD9A-456C2AA04FAD}" dt="2026-04-05T08:34:29.765" v="393" actId="1076"/>
          <ac:spMkLst>
            <pc:docMk/>
            <pc:sldMk cId="2732426586" sldId="2147482371"/>
            <ac:spMk id="41" creationId="{A1E41C59-B4A2-0E55-1533-1E31AAD0BA48}"/>
          </ac:spMkLst>
        </pc:spChg>
        <pc:grpChg chg="mod">
          <ac:chgData name="Mostafa Fahmy" userId="c621f279-0aae-4b20-be11-911e13893833" providerId="ADAL" clId="{EA6D839D-F226-48E1-AD9A-456C2AA04FAD}" dt="2026-04-05T08:30:05.841" v="337" actId="14100"/>
          <ac:grpSpMkLst>
            <pc:docMk/>
            <pc:sldMk cId="2732426586" sldId="2147482371"/>
            <ac:grpSpMk id="16" creationId="{BA270590-760A-AA42-F6FA-A7558C949A94}"/>
          </ac:grpSpMkLst>
        </pc:grpChg>
        <pc:grpChg chg="mod">
          <ac:chgData name="Mostafa Fahmy" userId="c621f279-0aae-4b20-be11-911e13893833" providerId="ADAL" clId="{EA6D839D-F226-48E1-AD9A-456C2AA04FAD}" dt="2026-04-05T08:32:50.812" v="380" actId="478"/>
          <ac:grpSpMkLst>
            <pc:docMk/>
            <pc:sldMk cId="2732426586" sldId="2147482371"/>
            <ac:grpSpMk id="27" creationId="{980C8265-9DC0-5545-BB36-4C7A6F9A822D}"/>
          </ac:grpSpMkLst>
        </pc:grpChg>
        <pc:grpChg chg="mod">
          <ac:chgData name="Mostafa Fahmy" userId="c621f279-0aae-4b20-be11-911e13893833" providerId="ADAL" clId="{EA6D839D-F226-48E1-AD9A-456C2AA04FAD}" dt="2026-04-05T08:33:37.996" v="386"/>
          <ac:grpSpMkLst>
            <pc:docMk/>
            <pc:sldMk cId="2732426586" sldId="2147482371"/>
            <ac:grpSpMk id="35" creationId="{18F3ECEB-8CB1-3F01-588D-3745ED9949E3}"/>
          </ac:grpSpMkLst>
        </pc:grpChg>
        <pc:picChg chg="del mod">
          <ac:chgData name="Mostafa Fahmy" userId="c621f279-0aae-4b20-be11-911e13893833" providerId="ADAL" clId="{EA6D839D-F226-48E1-AD9A-456C2AA04FAD}" dt="2026-04-05T08:30:35.617" v="345" actId="478"/>
          <ac:picMkLst>
            <pc:docMk/>
            <pc:sldMk cId="2732426586" sldId="2147482371"/>
            <ac:picMk id="6" creationId="{6B3C9B0C-5C24-119B-F2FB-D67328CBF8AB}"/>
          </ac:picMkLst>
        </pc:picChg>
        <pc:picChg chg="mod">
          <ac:chgData name="Mostafa Fahmy" userId="c621f279-0aae-4b20-be11-911e13893833" providerId="ADAL" clId="{EA6D839D-F226-48E1-AD9A-456C2AA04FAD}" dt="2026-04-05T08:30:24.432" v="341" actId="14100"/>
          <ac:picMkLst>
            <pc:docMk/>
            <pc:sldMk cId="2732426586" sldId="2147482371"/>
            <ac:picMk id="12" creationId="{9A09059D-988A-915A-FD34-0B6D931A3656}"/>
          </ac:picMkLst>
        </pc:picChg>
        <pc:picChg chg="mod">
          <ac:chgData name="Mostafa Fahmy" userId="c621f279-0aae-4b20-be11-911e13893833" providerId="ADAL" clId="{EA6D839D-F226-48E1-AD9A-456C2AA04FAD}" dt="2026-04-05T08:30:24.432" v="341" actId="14100"/>
          <ac:picMkLst>
            <pc:docMk/>
            <pc:sldMk cId="2732426586" sldId="2147482371"/>
            <ac:picMk id="13" creationId="{141057B8-DDE3-D4BD-BDB0-D522131CAAE7}"/>
          </ac:picMkLst>
        </pc:picChg>
        <pc:picChg chg="mod">
          <ac:chgData name="Mostafa Fahmy" userId="c621f279-0aae-4b20-be11-911e13893833" providerId="ADAL" clId="{EA6D839D-F226-48E1-AD9A-456C2AA04FAD}" dt="2026-04-05T08:30:24.432" v="341" actId="14100"/>
          <ac:picMkLst>
            <pc:docMk/>
            <pc:sldMk cId="2732426586" sldId="2147482371"/>
            <ac:picMk id="14" creationId="{244FBB36-A911-678E-E49F-17FEC74ADB57}"/>
          </ac:picMkLst>
        </pc:picChg>
        <pc:picChg chg="mod">
          <ac:chgData name="Mostafa Fahmy" userId="c621f279-0aae-4b20-be11-911e13893833" providerId="ADAL" clId="{EA6D839D-F226-48E1-AD9A-456C2AA04FAD}" dt="2026-04-05T08:30:24.432" v="341" actId="14100"/>
          <ac:picMkLst>
            <pc:docMk/>
            <pc:sldMk cId="2732426586" sldId="2147482371"/>
            <ac:picMk id="15" creationId="{A08AE181-E8AE-AF9B-ECE3-8A6206831173}"/>
          </ac:picMkLst>
        </pc:picChg>
        <pc:picChg chg="del">
          <ac:chgData name="Mostafa Fahmy" userId="c621f279-0aae-4b20-be11-911e13893833" providerId="ADAL" clId="{EA6D839D-F226-48E1-AD9A-456C2AA04FAD}" dt="2026-04-05T08:30:34.490" v="344" actId="478"/>
          <ac:picMkLst>
            <pc:docMk/>
            <pc:sldMk cId="2732426586" sldId="2147482371"/>
            <ac:picMk id="18" creationId="{837A2419-1FF8-8401-6F48-B7348EB8412C}"/>
          </ac:picMkLst>
        </pc:picChg>
        <pc:picChg chg="del mod">
          <ac:chgData name="Mostafa Fahmy" userId="c621f279-0aae-4b20-be11-911e13893833" providerId="ADAL" clId="{EA6D839D-F226-48E1-AD9A-456C2AA04FAD}" dt="2026-04-05T08:30:29.874" v="342" actId="478"/>
          <ac:picMkLst>
            <pc:docMk/>
            <pc:sldMk cId="2732426586" sldId="2147482371"/>
            <ac:picMk id="31" creationId="{6DF27FDF-F47E-51FE-F46D-3AA4112A8101}"/>
          </ac:picMkLst>
        </pc:picChg>
        <pc:picChg chg="del mod">
          <ac:chgData name="Mostafa Fahmy" userId="c621f279-0aae-4b20-be11-911e13893833" providerId="ADAL" clId="{EA6D839D-F226-48E1-AD9A-456C2AA04FAD}" dt="2026-04-05T08:32:50.812" v="380" actId="478"/>
          <ac:picMkLst>
            <pc:docMk/>
            <pc:sldMk cId="2732426586" sldId="2147482371"/>
            <ac:picMk id="34" creationId="{FDD67025-7074-D58F-3A52-14FB253E00A6}"/>
          </ac:picMkLst>
        </pc:picChg>
        <pc:picChg chg="del mod">
          <ac:chgData name="Mostafa Fahmy" userId="c621f279-0aae-4b20-be11-911e13893833" providerId="ADAL" clId="{EA6D839D-F226-48E1-AD9A-456C2AA04FAD}" dt="2026-04-05T08:34:12.628" v="389" actId="478"/>
          <ac:picMkLst>
            <pc:docMk/>
            <pc:sldMk cId="2732426586" sldId="2147482371"/>
            <ac:picMk id="39" creationId="{E929592A-85C6-C3E2-DAAC-2B9C58658EB8}"/>
          </ac:picMkLst>
        </pc:picChg>
        <pc:picChg chg="del">
          <ac:chgData name="Mostafa Fahmy" userId="c621f279-0aae-4b20-be11-911e13893833" providerId="ADAL" clId="{EA6D839D-F226-48E1-AD9A-456C2AA04FAD}" dt="2026-04-05T08:30:32.865" v="343" actId="478"/>
          <ac:picMkLst>
            <pc:docMk/>
            <pc:sldMk cId="2732426586" sldId="2147482371"/>
            <ac:picMk id="42" creationId="{D17C716E-65A0-7141-0C52-746A0934C4BD}"/>
          </ac:picMkLst>
        </pc:picChg>
        <pc:picChg chg="add mod">
          <ac:chgData name="Mostafa Fahmy" userId="c621f279-0aae-4b20-be11-911e13893833" providerId="ADAL" clId="{EA6D839D-F226-48E1-AD9A-456C2AA04FAD}" dt="2026-04-05T08:33:14.691" v="383" actId="1076"/>
          <ac:picMkLst>
            <pc:docMk/>
            <pc:sldMk cId="2732426586" sldId="2147482371"/>
            <ac:picMk id="43" creationId="{73BED2A5-38C0-A442-2CA0-6CF1B535AF70}"/>
          </ac:picMkLst>
        </pc:picChg>
      </pc:sldChg>
      <pc:sldMasterChg chg="modSldLayout">
        <pc:chgData name="Mostafa Fahmy" userId="c621f279-0aae-4b20-be11-911e13893833" providerId="ADAL" clId="{EA6D839D-F226-48E1-AD9A-456C2AA04FAD}" dt="2026-04-05T09:03:31.766" v="409" actId="478"/>
        <pc:sldMasterMkLst>
          <pc:docMk/>
          <pc:sldMasterMk cId="1923429688" sldId="2147483648"/>
        </pc:sldMasterMkLst>
        <pc:sldLayoutChg chg="delSp mod">
          <pc:chgData name="Mostafa Fahmy" userId="c621f279-0aae-4b20-be11-911e13893833" providerId="ADAL" clId="{EA6D839D-F226-48E1-AD9A-456C2AA04FAD}" dt="2026-04-05T09:03:31.766" v="409" actId="478"/>
          <pc:sldLayoutMkLst>
            <pc:docMk/>
            <pc:sldMasterMk cId="1923429688" sldId="2147483648"/>
            <pc:sldLayoutMk cId="4101494599" sldId="2147483660"/>
          </pc:sldLayoutMkLst>
          <pc:picChg chg="del">
            <ac:chgData name="Mostafa Fahmy" userId="c621f279-0aae-4b20-be11-911e13893833" providerId="ADAL" clId="{EA6D839D-F226-48E1-AD9A-456C2AA04FAD}" dt="2026-04-05T09:03:31.766" v="409" actId="478"/>
            <ac:picMkLst>
              <pc:docMk/>
              <pc:sldMasterMk cId="1923429688" sldId="2147483648"/>
              <pc:sldLayoutMk cId="4101494599" sldId="2147483660"/>
              <ac:picMk id="3" creationId="{3778CB0E-4F35-652B-B325-B9866AF77BB2}"/>
            </ac:picMkLst>
          </pc:picChg>
        </pc:sldLayoutChg>
        <pc:sldLayoutChg chg="addSp delSp modSp mod">
          <pc:chgData name="Mostafa Fahmy" userId="c621f279-0aae-4b20-be11-911e13893833" providerId="ADAL" clId="{EA6D839D-F226-48E1-AD9A-456C2AA04FAD}" dt="2026-04-05T09:03:29" v="408" actId="478"/>
          <pc:sldLayoutMkLst>
            <pc:docMk/>
            <pc:sldMasterMk cId="1923429688" sldId="2147483648"/>
            <pc:sldLayoutMk cId="3227963766" sldId="2147483661"/>
          </pc:sldLayoutMkLst>
          <pc:spChg chg="add del">
            <ac:chgData name="Mostafa Fahmy" userId="c621f279-0aae-4b20-be11-911e13893833" providerId="ADAL" clId="{EA6D839D-F226-48E1-AD9A-456C2AA04FAD}" dt="2026-04-05T09:03:11.608" v="404" actId="11529"/>
            <ac:spMkLst>
              <pc:docMk/>
              <pc:sldMasterMk cId="1923429688" sldId="2147483648"/>
              <pc:sldLayoutMk cId="3227963766" sldId="2147483661"/>
              <ac:spMk id="4" creationId="{2F3726A1-37E9-BD70-8797-DE7E9B621DCD}"/>
            </ac:spMkLst>
          </pc:spChg>
          <pc:spChg chg="add del mod">
            <ac:chgData name="Mostafa Fahmy" userId="c621f279-0aae-4b20-be11-911e13893833" providerId="ADAL" clId="{EA6D839D-F226-48E1-AD9A-456C2AA04FAD}" dt="2026-04-05T09:03:26.791" v="406" actId="478"/>
            <ac:spMkLst>
              <pc:docMk/>
              <pc:sldMasterMk cId="1923429688" sldId="2147483648"/>
              <pc:sldLayoutMk cId="3227963766" sldId="2147483661"/>
              <ac:spMk id="5" creationId="{2BD45BC6-BE1C-8A76-EB09-198660350F5E}"/>
            </ac:spMkLst>
          </pc:spChg>
          <pc:picChg chg="del">
            <ac:chgData name="Mostafa Fahmy" userId="c621f279-0aae-4b20-be11-911e13893833" providerId="ADAL" clId="{EA6D839D-F226-48E1-AD9A-456C2AA04FAD}" dt="2026-04-05T09:03:27.910" v="407" actId="478"/>
            <ac:picMkLst>
              <pc:docMk/>
              <pc:sldMasterMk cId="1923429688" sldId="2147483648"/>
              <pc:sldLayoutMk cId="3227963766" sldId="2147483661"/>
              <ac:picMk id="2" creationId="{BE7E8843-CA02-EF53-65F8-3040DE9D99A8}"/>
            </ac:picMkLst>
          </pc:picChg>
          <pc:picChg chg="del">
            <ac:chgData name="Mostafa Fahmy" userId="c621f279-0aae-4b20-be11-911e13893833" providerId="ADAL" clId="{EA6D839D-F226-48E1-AD9A-456C2AA04FAD}" dt="2026-04-05T09:03:29" v="408" actId="478"/>
            <ac:picMkLst>
              <pc:docMk/>
              <pc:sldMasterMk cId="1923429688" sldId="2147483648"/>
              <pc:sldLayoutMk cId="3227963766" sldId="2147483661"/>
              <ac:picMk id="3" creationId="{E853B92F-AB29-CB7F-6F40-731AF9600DAE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A7D51F-E5A2-5842-3041-6C61EB9531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9B989-BA6D-246A-9E4C-913A075BFA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E49A8-DFCC-4F2C-9E37-4E9EE731644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1DD0AC-4E6B-BFAF-7B0D-ED266EF22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2971E-DC57-C33A-293C-91729A8CBC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9D753-3197-4F24-AE95-C9C3027F6B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43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3BED5-A9A8-4FE1-A262-06E3666A149B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A4290-9603-4436-8B20-F8E2DCD4C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43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5DBE7-D537-DFF3-12AB-F1295158C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463EB-435D-932D-E7F3-348B4BE76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F5C4C-5BDB-EB9C-EF67-503F2DFD6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B9256-9966-AA5B-D20B-E401F89F5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60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92D88-888D-F337-20BE-795638021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5BF18-A47A-44C5-ED2F-B4287C728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47CC9C-7064-C538-41B7-6E1CE0E33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3C5B2-F4C1-1430-45F7-8F7ABA1EA9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1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45912-A43F-4CAA-A64B-22A2CBCA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BC05D7-FEB5-5508-96AF-2E298F1E1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BC206-88E5-D488-2505-C640E9395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A99E6-6099-BF2A-B3BF-88FABB3B1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14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436C6-A0D9-2536-3078-9262DE8E3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2E9B94-A6CB-A1CB-CD3F-79E27CFBE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A827E-6034-ADA3-0880-6C909F2C20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دراسة حالة: مشروع التحول الرقمي</a:t>
            </a:r>
          </a:p>
          <a:p>
            <a:pPr algn="r" rtl="1"/>
            <a:r>
              <a:rPr lang="en-US" dirty="0"/>
              <a:t>Instructions:</a:t>
            </a:r>
          </a:p>
          <a:p>
            <a:pPr algn="r" rtl="1"/>
            <a:r>
              <a:rPr lang="ar-SA" dirty="0"/>
              <a:t>اقرأوا الحالة وحددوا:</a:t>
            </a:r>
          </a:p>
          <a:p>
            <a:pPr algn="r" rtl="1"/>
            <a:r>
              <a:rPr lang="ar-SA" dirty="0"/>
              <a:t>1️⃣ في أي مرحلة من </a:t>
            </a:r>
            <a:r>
              <a:rPr lang="en-US" dirty="0"/>
              <a:t>Tuckman </a:t>
            </a:r>
            <a:r>
              <a:rPr lang="ar-SA" dirty="0"/>
              <a:t>يقع الفريق؟</a:t>
            </a:r>
            <a:br>
              <a:rPr lang="ar-SA" dirty="0"/>
            </a:br>
            <a:r>
              <a:rPr lang="ar-SA" dirty="0"/>
              <a:t>2️⃣ ما العنصر المفقود في تصميم الفريق؟</a:t>
            </a:r>
          </a:p>
          <a:p>
            <a:pPr algn="r" rtl="1"/>
            <a:r>
              <a:rPr lang="en-US" dirty="0"/>
              <a:t>Time: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0B852-23E8-5DFE-D82D-BEC3CDF67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29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3EA82-49FC-FA9C-DC85-5B8FF94E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B72E1-1C5E-DE9D-5C74-F713EB521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E94395-CDAE-55D3-91FF-2F13ED519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دراسة حالة: مشروع التحول الرقمي</a:t>
            </a:r>
          </a:p>
          <a:p>
            <a:pPr algn="r" rtl="1"/>
            <a:r>
              <a:rPr lang="en-US" dirty="0"/>
              <a:t>Instructions:</a:t>
            </a:r>
          </a:p>
          <a:p>
            <a:pPr algn="r" rtl="1"/>
            <a:r>
              <a:rPr lang="ar-SA" dirty="0"/>
              <a:t>اقرأوا الحالة وحددوا:</a:t>
            </a:r>
          </a:p>
          <a:p>
            <a:pPr algn="r" rtl="1"/>
            <a:r>
              <a:rPr lang="ar-SA" dirty="0"/>
              <a:t>1️⃣ في أي مرحلة من </a:t>
            </a:r>
            <a:r>
              <a:rPr lang="en-US" dirty="0"/>
              <a:t>Tuckman </a:t>
            </a:r>
            <a:r>
              <a:rPr lang="ar-SA" dirty="0"/>
              <a:t>يقع الفريق؟</a:t>
            </a:r>
            <a:br>
              <a:rPr lang="ar-SA" dirty="0"/>
            </a:br>
            <a:r>
              <a:rPr lang="ar-SA" dirty="0"/>
              <a:t>2️⃣ ما العنصر المفقود في تصميم الفريق؟</a:t>
            </a:r>
          </a:p>
          <a:p>
            <a:pPr algn="r" rtl="1"/>
            <a:r>
              <a:rPr lang="en-US" dirty="0"/>
              <a:t>Time: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A86C0-D575-027C-39C2-E6BAE52CC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319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ABAD-651F-CF9B-41F2-367946065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2D77FB-8194-C172-8612-A7993F9E5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143BFF-2BDF-E10D-C895-A56AA6B55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Correct answer:</a:t>
            </a:r>
          </a:p>
          <a:p>
            <a:pPr algn="r" rtl="1"/>
            <a:r>
              <a:rPr lang="en-US" b="1" dirty="0"/>
              <a:t>Storming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r>
              <a:rPr lang="ar-SA" dirty="0"/>
              <a:t>الفريق ما زال في مرحلة الاختلاف والصراع حول الأولويات.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7686E-8A30-468A-297A-D4379F92C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72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F6F92-0165-26BD-E20E-77B2103F2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4CFF1-E83F-285D-CCCD-CC5F0F9D3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F6D8F-CE0B-A1C7-338B-50CDC0DD8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2781D-5070-E1D0-56AE-B218415204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41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01160-84C6-24F8-718B-12CCFF1F5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9EB88E-728E-1F98-EE43-81E1DCDA4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47EE8-B0C2-D3B5-160D-7875932B6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الإجابة الصحيحة:</a:t>
            </a:r>
            <a:endParaRPr lang="ar-SA" dirty="0"/>
          </a:p>
          <a:p>
            <a:pPr algn="r" rtl="1"/>
            <a:r>
              <a:rPr lang="ar-SA" dirty="0"/>
              <a:t>صلاحيات اتخاذ القرار</a:t>
            </a:r>
          </a:p>
          <a:p>
            <a:pPr algn="r" rtl="1"/>
            <a:r>
              <a:rPr lang="ar-SA" b="1" dirty="0"/>
              <a:t>التوضيح:</a:t>
            </a:r>
            <a:endParaRPr lang="ar-SA" dirty="0"/>
          </a:p>
          <a:p>
            <a:pPr algn="r" rtl="1"/>
            <a:r>
              <a:rPr lang="ar-SA" dirty="0"/>
              <a:t>لا يوجد وضوح حول من يملك صلاحية اتخاذ القرار.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41D53-0B32-6A2C-2C61-8C444139A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89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D39A0-ED1A-8911-9410-DC64ADD8F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CEED8-D434-1F5B-9FD0-BD38F5C6B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372AE7-62A9-EE2A-D4C6-89467EC7F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الإجابة الصحيحة:</a:t>
            </a:r>
            <a:endParaRPr lang="ar-SA" dirty="0"/>
          </a:p>
          <a:p>
            <a:pPr algn="r" rtl="1"/>
            <a:r>
              <a:rPr lang="ar-SA" dirty="0"/>
              <a:t>الأولويات</a:t>
            </a:r>
          </a:p>
          <a:p>
            <a:pPr algn="r" rtl="1"/>
            <a:r>
              <a:rPr lang="ar-SA" b="1" dirty="0"/>
              <a:t>التوضيح:</a:t>
            </a:r>
            <a:endParaRPr lang="ar-SA" dirty="0"/>
          </a:p>
          <a:p>
            <a:pPr algn="r" rtl="1"/>
            <a:r>
              <a:rPr lang="ar-SA" dirty="0"/>
              <a:t>الفريق لم يحدد أولويات واضحة للمشروع.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6B493-C268-C469-614B-FCD7E4314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30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FE239-1686-3E0D-7A30-046854532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CF6610-1CD1-0329-9A37-6DA1478C87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758168-4C82-123D-3629-14D3D4A72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74AFF-3291-FDE1-C4F5-A544C9F1C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9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0E738-0836-B9D5-B40A-4328F1DB6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D39A3-BBB8-CC9A-7A0C-D852C7745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6F147-3BB6-3BCA-FE9D-79B0B49CC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الإجابة الصحيحة:</a:t>
            </a:r>
            <a:endParaRPr lang="ar-SA" dirty="0"/>
          </a:p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ar-SA" b="1" dirty="0"/>
              <a:t>التوضيح:</a:t>
            </a:r>
            <a:endParaRPr lang="ar-SA" dirty="0"/>
          </a:p>
          <a:p>
            <a:pPr algn="r" rtl="1"/>
            <a:r>
              <a:rPr lang="ar-SA" dirty="0"/>
              <a:t>تحتاج الفرق إلى </a:t>
            </a:r>
            <a:r>
              <a:rPr lang="ar-SA" b="1" dirty="0"/>
              <a:t>هيكلية واضحة</a:t>
            </a:r>
            <a:r>
              <a:rPr lang="ar-SA" dirty="0"/>
              <a:t> قبل البدء في التنفيذ.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64391-4B05-75B3-B56E-F61FA0F3B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90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FEB3C-8C86-2FB0-850A-33872272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F8D926-93F3-9355-73F2-7AF69295CA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ABE4F1-CFAF-5DAD-1DF0-03015EE12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أسئلة مساعدة للنقاش:</a:t>
            </a:r>
            <a:endParaRPr lang="ar-SA" dirty="0"/>
          </a:p>
          <a:p>
            <a:pPr algn="r" rtl="1"/>
            <a:r>
              <a:rPr lang="ar-SA" dirty="0"/>
              <a:t>• تحديد هدف واضح للفريق</a:t>
            </a:r>
            <a:br>
              <a:rPr lang="ar-SA" dirty="0"/>
            </a:br>
            <a:r>
              <a:rPr lang="ar-SA" dirty="0"/>
              <a:t>• تحديد 3–5 أولويات رئيسية</a:t>
            </a:r>
            <a:br>
              <a:rPr lang="ar-SA" dirty="0"/>
            </a:br>
            <a:r>
              <a:rPr lang="ar-SA" dirty="0"/>
              <a:t>• توضيح الأدوار</a:t>
            </a:r>
            <a:br>
              <a:rPr lang="ar-SA" dirty="0"/>
            </a:br>
            <a:r>
              <a:rPr lang="ar-SA" dirty="0"/>
              <a:t>• تحديد من يملك صلاحية اتخاذ القرار</a:t>
            </a:r>
            <a:br>
              <a:rPr lang="ar-SA" dirty="0"/>
            </a:br>
            <a:r>
              <a:rPr lang="ar-SA" dirty="0"/>
              <a:t>• تنظيم الاجتماعات وإيقاع العمل</a:t>
            </a:r>
          </a:p>
          <a:p>
            <a:pPr algn="r" rtl="1"/>
            <a:r>
              <a:rPr lang="ar-SA" dirty="0"/>
              <a:t>تتم مناقشة هذه النقاط داخل المجموعات.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8348E-6444-D51E-190A-EA7A1A38F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05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EEF98-2E1D-EBF7-C9FA-A9A160181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91CBF-750A-4B8F-0944-2A13E3248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FA1A43-CCDE-460B-8576-0E993E955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الفرق عالية الأداء تحتاج إلى:</a:t>
            </a:r>
          </a:p>
          <a:p>
            <a:pPr algn="r" rtl="1"/>
            <a:r>
              <a:rPr lang="ar-SA" dirty="0"/>
              <a:t>• هدف واضح</a:t>
            </a:r>
            <a:br>
              <a:rPr lang="ar-SA" dirty="0"/>
            </a:br>
            <a:r>
              <a:rPr lang="ar-SA" dirty="0"/>
              <a:t>• أولويات متوافقة ومحددة</a:t>
            </a:r>
            <a:br>
              <a:rPr lang="ar-SA" dirty="0"/>
            </a:br>
            <a:r>
              <a:rPr lang="ar-SA" dirty="0"/>
              <a:t>• أدوار واضحة</a:t>
            </a:r>
            <a:br>
              <a:rPr lang="ar-SA" dirty="0"/>
            </a:br>
            <a:r>
              <a:rPr lang="ar-SA" dirty="0"/>
              <a:t>• صلاحيات واضحة لاتخاذ القرار</a:t>
            </a:r>
            <a:br>
              <a:rPr lang="ar-SA" dirty="0"/>
            </a:br>
            <a:r>
              <a:rPr lang="ar-SA" dirty="0"/>
              <a:t>• إيقاع عمل منضبط ومنظم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r>
              <a:rPr lang="ar-SA" dirty="0"/>
              <a:t>لاحظوا أننا بدأنا النموذج من </a:t>
            </a:r>
            <a:r>
              <a:rPr lang="en-US" dirty="0"/>
              <a:t>Tuckman </a:t>
            </a:r>
            <a:r>
              <a:rPr lang="ar-SA" dirty="0"/>
              <a:t>لفهم المرحلة،</a:t>
            </a:r>
            <a:br>
              <a:rPr lang="ar-SA" dirty="0"/>
            </a:br>
            <a:r>
              <a:rPr lang="ar-SA" dirty="0"/>
              <a:t>ثم استخدمنا </a:t>
            </a:r>
            <a:r>
              <a:rPr lang="en-US" dirty="0"/>
              <a:t>Team Architecture </a:t>
            </a:r>
            <a:r>
              <a:rPr lang="ar-SA" dirty="0"/>
              <a:t>لفهم سبب المشكلة.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D6111-4DA3-D0DC-F4EE-F293F1EA50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3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E1646-9AE4-B0DA-67AD-A079C361E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07599F-0DD3-5F7F-F993-CF5E403D8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ABE189-2BFF-3CCA-5978-1B03A2B28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ar-S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474F7-0DBB-EB21-8858-042AFBE3AF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9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A4D70-5082-029C-3120-D80A06E04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4ECF9-C685-F0BF-BC73-2FD6A10B79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FCB659-6B96-B514-63F2-4BA493606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dirty="0"/>
              <a:t>الآن بعد فتح الـ </a:t>
            </a:r>
            <a:r>
              <a:rPr lang="en-US" dirty="0"/>
              <a:t>QR code، </a:t>
            </a:r>
            <a:r>
              <a:rPr lang="ar-SA" dirty="0"/>
              <a:t>سيجد المشاركون </a:t>
            </a:r>
            <a:r>
              <a:rPr lang="ar-SA" b="1" dirty="0"/>
              <a:t>فريقًا لديه 12 مبادرة</a:t>
            </a:r>
            <a:r>
              <a:rPr lang="ar-SA" dirty="0"/>
              <a:t> يُفترض أن يعمل عليها.</a:t>
            </a:r>
          </a:p>
          <a:p>
            <a:pPr algn="r" rtl="1"/>
            <a:r>
              <a:rPr lang="ar-SA" dirty="0"/>
              <a:t>اطلب من الفريق أن يقوم بالخطوات التالية:</a:t>
            </a:r>
          </a:p>
          <a:p>
            <a:pPr algn="r" rtl="1"/>
            <a:r>
              <a:rPr lang="ar-SA" b="1" dirty="0"/>
              <a:t>تصنيف المبادرات</a:t>
            </a:r>
            <a:r>
              <a:rPr lang="ar-SA" dirty="0"/>
              <a:t> إلى ثلاث فئات:</a:t>
            </a:r>
          </a:p>
          <a:p>
            <a:pPr lvl="1" algn="r" rtl="1"/>
            <a:r>
              <a:rPr lang="ar-SA" dirty="0"/>
              <a:t>المبادرات التي </a:t>
            </a:r>
            <a:r>
              <a:rPr lang="ar-SA" b="1" dirty="0"/>
              <a:t>يجب تنفيذها فورًا ولها أهمية قصوى</a:t>
            </a:r>
            <a:endParaRPr lang="ar-SA" dirty="0"/>
          </a:p>
          <a:p>
            <a:pPr lvl="1" algn="r" rtl="1"/>
            <a:r>
              <a:rPr lang="ar-SA" dirty="0"/>
              <a:t>المبادرات التي </a:t>
            </a:r>
            <a:r>
              <a:rPr lang="ar-SA" b="1" dirty="0"/>
              <a:t>يمكن تنفيذها لاحقًا</a:t>
            </a:r>
            <a:endParaRPr lang="ar-SA" dirty="0"/>
          </a:p>
          <a:p>
            <a:pPr lvl="1" algn="r" rtl="1"/>
            <a:r>
              <a:rPr lang="ar-SA" dirty="0"/>
              <a:t>المبادرات التي </a:t>
            </a:r>
            <a:r>
              <a:rPr lang="ar-SA" b="1" dirty="0"/>
              <a:t>ليست مهمة الآن أو يمكن تأجيلها/عدم تنفيذها</a:t>
            </a:r>
            <a:endParaRPr lang="ar-SA" dirty="0"/>
          </a:p>
          <a:p>
            <a:pPr algn="r" rtl="1"/>
            <a:r>
              <a:rPr lang="ar-SA" dirty="0"/>
              <a:t>ناقشوا كفريق كل مبادرة وقرروا مكانها في التصنيف.</a:t>
            </a:r>
          </a:p>
          <a:p>
            <a:pPr algn="r" rtl="1"/>
            <a:r>
              <a:rPr lang="ar-SA" dirty="0"/>
              <a:t>هدف النشاط:</a:t>
            </a:r>
          </a:p>
          <a:p>
            <a:pPr algn="r" rtl="1"/>
            <a:r>
              <a:rPr lang="ar-SA" dirty="0"/>
              <a:t>تدريب المشاركين على </a:t>
            </a:r>
            <a:r>
              <a:rPr lang="ar-SA" b="1" dirty="0"/>
              <a:t>ترتيب الأولويات الفعلية</a:t>
            </a:r>
            <a:endParaRPr lang="ar-SA" dirty="0"/>
          </a:p>
          <a:p>
            <a:pPr algn="r" rtl="1"/>
            <a:r>
              <a:rPr lang="ar-SA" dirty="0"/>
              <a:t>إظهار </a:t>
            </a:r>
            <a:r>
              <a:rPr lang="ar-SA" b="1" dirty="0"/>
              <a:t>صعوبة التوافق على الأولويات في فرق القيادة</a:t>
            </a:r>
            <a:endParaRPr lang="ar-SA" dirty="0"/>
          </a:p>
          <a:p>
            <a:pPr algn="r" rtl="1"/>
            <a:r>
              <a:rPr lang="ar-SA" dirty="0"/>
              <a:t>ربط النقاش بتطبيق </a:t>
            </a:r>
            <a:r>
              <a:rPr lang="ar-SA" b="1" dirty="0"/>
              <a:t>قاعدة الأولويات الثلاث</a:t>
            </a:r>
            <a:r>
              <a:rPr lang="ar-SA" dirty="0"/>
              <a:t> لإدارة المبادرات بفعالية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03737-DC46-83F9-E3C3-3E853F9AB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9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b="1" dirty="0"/>
              <a:t>مقدمة اللعبة</a:t>
            </a:r>
          </a:p>
          <a:p>
            <a:pPr algn="r" rtl="1"/>
            <a:r>
              <a:rPr lang="ar-SA" dirty="0"/>
              <a:t>في هذا النشاط، سنقوم بإعادة تلخيص ما تعلمناه خلال اليوم ونطبق المفاهيم على </a:t>
            </a:r>
            <a:r>
              <a:rPr lang="ar-SA" b="1" dirty="0"/>
              <a:t>حالات واقعية قصيرة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لكل حالة، سنعرض لكم </a:t>
            </a:r>
            <a:r>
              <a:rPr lang="ar-SA" b="1" dirty="0"/>
              <a:t>أربعة إجابات محتملة</a:t>
            </a:r>
            <a:r>
              <a:rPr lang="ar-SA" dirty="0"/>
              <a:t>، جميعها صحيحة إلى حد ما، ولكن هناك </a:t>
            </a:r>
            <a:r>
              <a:rPr lang="ar-SA" b="1" dirty="0"/>
              <a:t>إجابة واحدة هي الأكثر صحة والأفضل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هدف اللعبة:</a:t>
            </a:r>
          </a:p>
          <a:p>
            <a:pPr algn="r" rtl="1"/>
            <a:r>
              <a:rPr lang="ar-SA" dirty="0"/>
              <a:t>تحليل المواقف واتخاذ القرارات الصحيحة في سياق القيادة.</a:t>
            </a:r>
          </a:p>
          <a:p>
            <a:pPr algn="r" rtl="1"/>
            <a:r>
              <a:rPr lang="ar-SA" dirty="0"/>
              <a:t>مناقشة الاختيارات مع الفريق وتعزيز </a:t>
            </a:r>
            <a:r>
              <a:rPr lang="ar-SA" b="1" dirty="0"/>
              <a:t>التفكير النقدي واتخاذ القرار الجماعي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تشجيع المشاركة والتفاعل من الجميع من خلال النقاش حول </a:t>
            </a:r>
            <a:r>
              <a:rPr lang="ar-SA" b="1" dirty="0"/>
              <a:t>لماذا هذه الإجابة هي الأفضل</a:t>
            </a:r>
            <a:r>
              <a:rPr lang="ar-SA" dirty="0"/>
              <a:t>.</a:t>
            </a:r>
          </a:p>
          <a:p>
            <a:pPr algn="r" rtl="1"/>
            <a:r>
              <a:rPr lang="ar-SA" dirty="0"/>
              <a:t>تذكروا: الفكرة ليست مجرد اختيار الإجابة الصحيحة، بل </a:t>
            </a:r>
            <a:r>
              <a:rPr lang="ar-SA" b="1" dirty="0"/>
              <a:t>فهم السبب وراء اختيارها وكيف يمكن تطبيقها في الواقع القيادي</a:t>
            </a:r>
            <a:r>
              <a:rPr lang="ar-SA" dirty="0"/>
              <a:t>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6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35427-B137-7CB2-1597-1768C6AED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770DE0-CC91-9BBD-E54E-A89140FF0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BB6F4-C7FB-0434-C414-47BA96A76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C</a:t>
            </a:r>
            <a:br>
              <a:rPr lang="en-US" dirty="0"/>
            </a:br>
            <a:r>
              <a:rPr lang="ar-SA" dirty="0"/>
              <a:t>أثناء مناقشة قرار مهم، أحد المهندسين يذكر مخاطر محتملة لكن بقية الفريق تتجاهل ملاحظته ويواصلون النقاش بسرعة.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القائد يتوقف ويطلب من الفريق سماع الرأي المختلف بالكامل.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الأمان النفسي لا يعني فقط أن يشعر الأفراد بالراحة أثناء الكلام، بل إنه </a:t>
            </a:r>
            <a:r>
              <a:rPr lang="ar-SA" b="1" dirty="0"/>
              <a:t>يخلق بيئة يمكن فيها التعبير عن المخاطر والتحذيرات قبل اتخاذ القرارات الكبرى</a:t>
            </a:r>
            <a:r>
              <a:rPr lang="ar-SA" dirty="0"/>
              <a:t>. تجاهل الملاحظات الصغيرة يمكن أن يؤدي إلى نتائج كارثية، كما حدث في كارثة مكوك الفضاء </a:t>
            </a:r>
            <a:r>
              <a:rPr lang="en-US" dirty="0"/>
              <a:t>Challenger. </a:t>
            </a:r>
            <a:r>
              <a:rPr lang="ar-SA" dirty="0"/>
              <a:t>هنا، الإطار القيادي يوضح أن </a:t>
            </a:r>
            <a:r>
              <a:rPr lang="ar-SA" b="1" dirty="0"/>
              <a:t>القائد مسؤول عن تمكين الفريق من المشاركة بأمان</a:t>
            </a:r>
            <a:r>
              <a:rPr lang="ar-SA" dirty="0"/>
              <a:t>، وأن سماع جميع الآراء المختلفة هو جزء أساسي من القيادة الفعالة.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لماذا يعتبر خلق الأمان النفسي مسؤولية القائد؟</a:t>
            </a:r>
          </a:p>
          <a:p>
            <a:pPr algn="r" rtl="1"/>
            <a:r>
              <a:rPr lang="ar-SA" dirty="0"/>
              <a:t>كيف يمكن تشجيع الأعضاء على التعبير عن المخاطر دون خوف؟</a:t>
            </a:r>
          </a:p>
          <a:p>
            <a:pPr algn="r" rtl="1"/>
            <a:r>
              <a:rPr lang="ar-SA" dirty="0"/>
              <a:t>ما العواقب المحتملة على القرار إذا تجاهل الفريق هذه الملاحظات؟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C44F9-E3A4-582A-AC29-927A86405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41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8C437-55FE-CD53-0CA9-07C44A03B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154AA1-1391-80BC-D46D-281BC1500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85D0D-9983-AFE9-CCAB-89CDD7163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ar-SA" dirty="0"/>
              <a:t>فريق جديد يعمل على مشروع، وبدأت تظهر خلافات حادة حول طريقة العمل بعد أسبوعين.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الفريق يمر بمرحلة طبيعية من تطور الفرق (</a:t>
            </a:r>
            <a:r>
              <a:rPr lang="en-US" dirty="0"/>
              <a:t>Storming).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نموذج </a:t>
            </a:r>
            <a:r>
              <a:rPr lang="en-US" dirty="0"/>
              <a:t>Tuckman </a:t>
            </a:r>
            <a:r>
              <a:rPr lang="ar-SA" dirty="0"/>
              <a:t>يوضح أن كل فريق يمر بمراحل: </a:t>
            </a:r>
            <a:r>
              <a:rPr lang="en-US" dirty="0"/>
              <a:t>Forming → Storming → Norming → Performing. </a:t>
            </a:r>
            <a:r>
              <a:rPr lang="ar-SA" dirty="0"/>
              <a:t>ظهور الخلافات بعد البداية مباشرة </a:t>
            </a:r>
            <a:r>
              <a:rPr lang="ar-SA" b="1" dirty="0"/>
              <a:t>ليس مؤشر فشل الفريق، بل جزء طبيعي من النمو والتكيف</a:t>
            </a:r>
            <a:r>
              <a:rPr lang="ar-SA" dirty="0"/>
              <a:t>. القائد الفعال يعرف كيف يدير المرحلة الصعبة دون القضاء على الديناميكيات الإيجابية، ويحول التوتر إلى فرص لتعزيز التعاون.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كيف يمكنك التعرف على مرحلة </a:t>
            </a:r>
            <a:r>
              <a:rPr lang="en-US" dirty="0"/>
              <a:t>Storming </a:t>
            </a:r>
            <a:r>
              <a:rPr lang="ar-SA" dirty="0"/>
              <a:t>في فريقك؟</a:t>
            </a:r>
          </a:p>
          <a:p>
            <a:pPr algn="r" rtl="1"/>
            <a:r>
              <a:rPr lang="ar-SA" dirty="0"/>
              <a:t>ما الأدوات القيادية التي تساعد الفريق على الانتقال إلى </a:t>
            </a:r>
            <a:r>
              <a:rPr lang="en-US" dirty="0"/>
              <a:t>Norming؟</a:t>
            </a:r>
          </a:p>
          <a:p>
            <a:pPr algn="r" rtl="1"/>
            <a:r>
              <a:rPr lang="ar-SA" dirty="0"/>
              <a:t>كيف يمكن استخدام الخلافات البنّاءة لتعزيز الأداء؟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9C130-8F1E-34DA-7CCD-8869E2DB6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336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3117C-5D37-1DDF-DD34-5E84A100A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4BEF0-CD7D-523F-519D-FEC96E242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BBD10B-DF7C-0A74-BC90-77BBBCC81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ar-SA" dirty="0"/>
              <a:t>فريق يتمتع بخبرات عالية، لكن الاجتماعات بطيئة وغير فعالة، والقرارات تتأخر.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ضعف تصميم الفريق هو السبب الأساسي.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en-US" dirty="0"/>
              <a:t>Team Architecture </a:t>
            </a:r>
            <a:r>
              <a:rPr lang="ar-SA" dirty="0"/>
              <a:t>يعني </a:t>
            </a:r>
            <a:r>
              <a:rPr lang="ar-SA" b="1" dirty="0"/>
              <a:t>هيكل الفريق، توزيع الأدوار، العمليات، ومسار اتخاذ القرار</a:t>
            </a:r>
            <a:r>
              <a:rPr lang="ar-SA" dirty="0"/>
              <a:t>. حتى إذا كان كل عضو ممتاز، فإن ضعف التنظيم الداخلي يؤدي إلى بطء الاجتماعات وتأخر القرارات. الإطار القيادي هنا يشدد على أن </a:t>
            </a:r>
            <a:r>
              <a:rPr lang="ar-SA" b="1" dirty="0"/>
              <a:t>النجاح لا يعتمد فقط على الأشخاص، بل على تصميم الفريق بطريقة تتيح تحقيق النتائج بكفاءة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ما العناصر الأساسية لتصميم فريق فعال؟</a:t>
            </a:r>
          </a:p>
          <a:p>
            <a:pPr algn="r" rtl="1"/>
            <a:r>
              <a:rPr lang="ar-SA" dirty="0"/>
              <a:t>كيف يمكن إعادة هيكلة الفريق لزيادة سرعة اتخاذ القرار؟</a:t>
            </a:r>
          </a:p>
          <a:p>
            <a:pPr algn="r" rtl="1"/>
            <a:r>
              <a:rPr lang="ar-SA" dirty="0"/>
              <a:t>كيف يؤثر التصميم السيء على مشاركة الأعضاء وتحفيزهم؟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833FD-03B7-0058-4CA1-5863699BE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779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7DEE3-216E-E9D0-2BBA-2AC4DEF26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2195E-45FB-5A2B-B1D2-06DE4AF21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1178A9-EACC-BB64-A8D1-CE043679B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en-US" dirty="0"/>
              <a:t>.</a:t>
            </a:r>
            <a:r>
              <a:rPr lang="ar-SA" dirty="0"/>
              <a:t> في مشروع كبير، الجميع يشارك في العمل، لكن القرارات تتأخر بسبب محاولات متعددة من عدة أشخاص لاتخاذ القرار.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المسؤوليات غير واضحة.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نموذج </a:t>
            </a:r>
            <a:r>
              <a:rPr lang="en-US" dirty="0"/>
              <a:t>RACI </a:t>
            </a:r>
            <a:r>
              <a:rPr lang="ar-SA" dirty="0"/>
              <a:t>يوضح الفرق بين من </a:t>
            </a:r>
            <a:r>
              <a:rPr lang="ar-SA" b="1" dirty="0"/>
              <a:t>ينفذ العمل، من يتحمل المسؤولية النهائية، من يتم استشارته، ومن يُبلغ</a:t>
            </a:r>
            <a:r>
              <a:rPr lang="ar-SA" dirty="0"/>
              <a:t>. غياب الوضوح يؤدي لتأخير القرار، وزيادة الاجتماعات، وتكرار الجهود. القائد الفعال يستخدم </a:t>
            </a:r>
            <a:r>
              <a:rPr lang="en-US" dirty="0"/>
              <a:t>RACI </a:t>
            </a:r>
            <a:r>
              <a:rPr lang="ar-SA" dirty="0"/>
              <a:t>لضمان أن </a:t>
            </a:r>
            <a:r>
              <a:rPr lang="ar-SA" b="1" dirty="0"/>
              <a:t>كل شخص يعرف دوره بوضوح، وأن السلطة لاتخاذ القرار محددة مسبقًا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كيف يمكن تطبيق </a:t>
            </a:r>
            <a:r>
              <a:rPr lang="en-US" dirty="0"/>
              <a:t>RACI </a:t>
            </a:r>
            <a:r>
              <a:rPr lang="ar-SA" dirty="0"/>
              <a:t>عمليًا في مشروعكم الحالي؟</a:t>
            </a:r>
          </a:p>
          <a:p>
            <a:pPr algn="r" rtl="1"/>
            <a:r>
              <a:rPr lang="ar-SA" dirty="0"/>
              <a:t>ما الفروق بين المسؤول عن التنفيذ والمسؤول عن القرار؟</a:t>
            </a:r>
          </a:p>
          <a:p>
            <a:pPr algn="r" rtl="1"/>
            <a:r>
              <a:rPr lang="ar-SA" dirty="0"/>
              <a:t>ماذا يحدث عندما يشارك الجميع في اتخاذ القرار؟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D8A27-7A18-822F-5270-C776E2DBEC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79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D3412-84F3-85A9-8F58-E7663F5A1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B679C4-F0F0-3931-3ABB-707D1F52A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2C68B-4B1F-1D4C-B47D-8C8B706C8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B</a:t>
            </a:r>
          </a:p>
          <a:p>
            <a:pPr algn="r" rtl="1"/>
            <a:r>
              <a:rPr lang="ar-SA" dirty="0"/>
              <a:t>فريق يعمل على 12 مبادرة في نفس الوقت، وكلها مهمة.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تحديد عدد محدود من الأولويات الاستراتيجية.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كما أشار </a:t>
            </a:r>
            <a:r>
              <a:rPr lang="en-US" b="1" dirty="0"/>
              <a:t>Peter Drucker</a:t>
            </a:r>
            <a:r>
              <a:rPr lang="en-US" dirty="0"/>
              <a:t>، </a:t>
            </a:r>
            <a:r>
              <a:rPr lang="ar-SA" dirty="0"/>
              <a:t>التركيز على القليل المهم هو مفتاح الفعالية. محاولة تنفيذ كل شيء دفعة واحدة تؤدي للفوضى والإرهاق. القائد الفعال يعرف </a:t>
            </a:r>
            <a:r>
              <a:rPr lang="ar-SA" b="1" dirty="0"/>
              <a:t>كيفية تحديد أولويات استراتيجية واضحة، وإلغاء أو تأجيل المبادرات الأقل أهمية</a:t>
            </a:r>
            <a:r>
              <a:rPr lang="ar-SA" dirty="0"/>
              <a:t>. هذه المهارة ضرورية لتحويل الجهد إلى نتائج ملموسة.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لماذا يصعب على الفرق تحديد الأولويات الحقيقية؟</a:t>
            </a:r>
          </a:p>
          <a:p>
            <a:pPr algn="r" rtl="1"/>
            <a:r>
              <a:rPr lang="ar-SA" dirty="0"/>
              <a:t>ما المخاطر عند محاولة تنفيذ كل المبادرات في وقت واحد؟</a:t>
            </a:r>
          </a:p>
          <a:p>
            <a:pPr algn="r" rtl="1"/>
            <a:r>
              <a:rPr lang="ar-SA" dirty="0"/>
              <a:t>كيف يمكن تطبيق قاعدة "3 أولويات فقط" بشكل عملي؟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55D36-A951-7BB8-D1CD-E4D9131410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853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C356C-E5C6-FCA3-C87F-0E35AEFFD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648815-15BC-17E6-4D8D-9D94D8D4B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12684C-8091-7ADA-8FE8-CF64AA54A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C</a:t>
            </a:r>
          </a:p>
          <a:p>
            <a:pPr algn="r" rtl="1"/>
            <a:r>
              <a:rPr lang="ar-SA" dirty="0"/>
              <a:t>اجتماع يستمر ساعتين ولا يتم اتخاذ أي قرار.</a:t>
            </a:r>
          </a:p>
          <a:p>
            <a:pPr algn="r" rtl="1"/>
            <a:r>
              <a:rPr lang="ar-SA" b="1" dirty="0"/>
              <a:t>الإجابة الأفضل:</a:t>
            </a:r>
            <a:r>
              <a:rPr lang="ar-SA" dirty="0"/>
              <a:t> تحديد صاحب القرار قبل الاجتماع.</a:t>
            </a:r>
          </a:p>
          <a:p>
            <a:pPr algn="r" rtl="1"/>
            <a:r>
              <a:rPr lang="ar-SA" b="1" dirty="0"/>
              <a:t>السبب:</a:t>
            </a:r>
            <a:br>
              <a:rPr lang="ar-SA" dirty="0"/>
            </a:br>
            <a:r>
              <a:rPr lang="ar-SA" dirty="0"/>
              <a:t>وضوح المسؤولية النهائية (</a:t>
            </a:r>
            <a:r>
              <a:rPr lang="en-US" dirty="0"/>
              <a:t>Accountable) </a:t>
            </a:r>
            <a:r>
              <a:rPr lang="ar-SA" b="1" dirty="0"/>
              <a:t>يُسرّع اتخاذ القرار ويمنع الاجتماعات الطويلة غير المثمرة</a:t>
            </a:r>
            <a:r>
              <a:rPr lang="ar-SA" dirty="0"/>
              <a:t>. الاجتماعات بدون تحديد من له القرار تؤدي لتشتت النقاش وفقدان الوقت. القائد الفعال يضمن أن </a:t>
            </a:r>
            <a:r>
              <a:rPr lang="ar-SA" b="1" dirty="0"/>
              <a:t>كل قرار له صاحب محدد، وأن المناقشات الجانبية تُدار أو تُحول إلى خطوات متابعة</a:t>
            </a:r>
            <a:r>
              <a:rPr lang="ar-SA" dirty="0"/>
              <a:t>.</a:t>
            </a:r>
          </a:p>
          <a:p>
            <a:pPr algn="r" rtl="1"/>
            <a:r>
              <a:rPr lang="ar-SA" b="1" dirty="0"/>
              <a:t>أسئلة للميسر:</a:t>
            </a:r>
            <a:endParaRPr lang="ar-SA" dirty="0"/>
          </a:p>
          <a:p>
            <a:pPr algn="r" rtl="1"/>
            <a:r>
              <a:rPr lang="ar-SA" dirty="0"/>
              <a:t>كيف تحدد صاحب القرار قبل الاجتماع؟</a:t>
            </a:r>
          </a:p>
          <a:p>
            <a:pPr algn="r" rtl="1"/>
            <a:r>
              <a:rPr lang="ar-SA" dirty="0"/>
              <a:t>ما الأدوات لتجنب النقاشات الجانبية؟</a:t>
            </a:r>
          </a:p>
          <a:p>
            <a:pPr algn="r" rtl="1"/>
            <a:r>
              <a:rPr lang="ar-SA" dirty="0"/>
              <a:t>كيف تحافظ على تركيز الفريق على اتخاذ القرارات المهمة؟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4C724-D320-FC45-22EB-257E651AA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CF04F-8A83-4C88-859F-B3D6DEEF4CC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10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شريحة عنوان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90163695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محتوى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8054355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فاصل ١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92A512AA-38D5-F2C1-F1B1-5BDFE04963C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6092" y="6256896"/>
            <a:ext cx="1367822" cy="3792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07523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4735482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8CBA3C44-0167-FF77-E70E-1052278657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7233" y="6161196"/>
            <a:ext cx="1413164" cy="3918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62975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3186611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8"/>
    </p:custDataLst>
    <p:extLst>
      <p:ext uri="{BB962C8B-B14F-4D97-AF65-F5344CB8AC3E}">
        <p14:creationId xmlns:p14="http://schemas.microsoft.com/office/powerpoint/2010/main" val="404365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7" r:id="rId4"/>
    <p:sldLayoutId id="2147483668" r:id="rId5"/>
    <p:sldLayoutId id="2147483669" r:id="rId6"/>
  </p:sldLayoutIdLst>
  <p:transition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8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9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15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20.sv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92051-176B-43F6-488C-817F10DFE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>
            <a:extLst>
              <a:ext uri="{FF2B5EF4-FFF2-40B4-BE49-F238E27FC236}">
                <a16:creationId xmlns:a16="http://schemas.microsoft.com/office/drawing/2014/main" id="{8E7F3B4F-D48B-BE60-FA26-19672F9EF2D0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سيناريو النجاة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37DA6D8A-B7F0-5215-5ED0-632BC543D7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97F74B-83DD-C99D-B63A-CA4970AF059A}"/>
              </a:ext>
            </a:extLst>
          </p:cNvPr>
          <p:cNvGrpSpPr/>
          <p:nvPr/>
        </p:nvGrpSpPr>
        <p:grpSpPr>
          <a:xfrm>
            <a:off x="1379032" y="2343933"/>
            <a:ext cx="9433937" cy="3303334"/>
            <a:chOff x="1721057" y="2343933"/>
            <a:chExt cx="9433937" cy="330333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AB9E100-A822-9F22-C24B-D0B095ED32B7}"/>
                </a:ext>
              </a:extLst>
            </p:cNvPr>
            <p:cNvGrpSpPr/>
            <p:nvPr/>
          </p:nvGrpSpPr>
          <p:grpSpPr>
            <a:xfrm>
              <a:off x="7706454" y="2367815"/>
              <a:ext cx="3448540" cy="3272589"/>
              <a:chOff x="7863840" y="2367815"/>
              <a:chExt cx="3448540" cy="3272589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32BF348C-C574-2680-4FDE-984A18ADF45B}"/>
                  </a:ext>
                </a:extLst>
              </p:cNvPr>
              <p:cNvSpPr/>
              <p:nvPr/>
            </p:nvSpPr>
            <p:spPr>
              <a:xfrm>
                <a:off x="7863840" y="2367815"/>
                <a:ext cx="3448540" cy="3272589"/>
              </a:xfrm>
              <a:prstGeom prst="roundRect">
                <a:avLst>
                  <a:gd name="adj" fmla="val 11029"/>
                </a:avLst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7F529A-C84C-12D5-B5EF-D776531DC4A6}"/>
                  </a:ext>
                </a:extLst>
              </p:cNvPr>
              <p:cNvSpPr txBox="1"/>
              <p:nvPr/>
            </p:nvSpPr>
            <p:spPr>
              <a:xfrm>
                <a:off x="8171272" y="2732169"/>
                <a:ext cx="2910102" cy="2086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r" rtl="1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غرقت سفينتكم</a:t>
                </a:r>
                <a:b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</a:b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وأنتم الآن في قارب نجاة في وسط البحر</a:t>
                </a:r>
              </a:p>
              <a:p>
                <a:pPr marL="342900" indent="-342900" algn="r" rtl="1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:endParaRPr lang="ar-SA" sz="2000" dirty="0">
                  <a:solidFill>
                    <a:schemeClr val="bg1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  <a:p>
                <a:pPr marL="342900" indent="-342900" algn="r" rtl="1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chemeClr val="bg1"/>
                    </a:solidFill>
                    <a:latin typeface="SST Arabic Medium" panose="020B0604030504020204" pitchFamily="34" charset="-78"/>
                    <a:cs typeface="SST Arabic Medium" panose="020B0604030504020204" pitchFamily="34" charset="-78"/>
                  </a:rPr>
                  <a:t>تمكنتم من إنقاذ بعض الأدوات</a:t>
                </a:r>
              </a:p>
            </p:txBody>
          </p:sp>
        </p:grpSp>
        <p:pic>
          <p:nvPicPr>
            <p:cNvPr id="11" name="Picture 2" descr="Ocean Survival&quot; Images – Browse 242 Stock Photos, Vectors, and Video |  Adobe Stock">
              <a:extLst>
                <a:ext uri="{FF2B5EF4-FFF2-40B4-BE49-F238E27FC236}">
                  <a16:creationId xmlns:a16="http://schemas.microsoft.com/office/drawing/2014/main" id="{15A482C6-75C1-D74A-9ED7-5A37587793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1057" y="2343933"/>
              <a:ext cx="5863416" cy="3303334"/>
            </a:xfrm>
            <a:prstGeom prst="roundRect">
              <a:avLst>
                <a:gd name="adj" fmla="val 11714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6152432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12137-3E54-B957-9390-25DED0DC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191EA117-8ACC-F0B0-714E-473BD99E8458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رتبوا الأدوات التالية من الأكثر أهمية للبقاء إلى الأقل أهمية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241B159-5F11-9D52-C9F3-73BB6D680D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FBEF5FB-DBFD-4B8C-76C3-C968E206A2D3}"/>
              </a:ext>
            </a:extLst>
          </p:cNvPr>
          <p:cNvGrpSpPr/>
          <p:nvPr/>
        </p:nvGrpSpPr>
        <p:grpSpPr>
          <a:xfrm>
            <a:off x="1095002" y="2367815"/>
            <a:ext cx="10001996" cy="3272589"/>
            <a:chOff x="1016902" y="2367815"/>
            <a:chExt cx="10001996" cy="3272589"/>
          </a:xfrm>
        </p:grpSpPr>
        <p:pic>
          <p:nvPicPr>
            <p:cNvPr id="7170" name="Picture 2" descr="Activity Complex Like a Puzzle - Pictured As Word Activity on a Puzzle  Pieces To Show that Activity Can Be Difficult and Needs Stock Illustration  - Illustration of abstract, mystery: 164200616">
              <a:extLst>
                <a:ext uri="{FF2B5EF4-FFF2-40B4-BE49-F238E27FC236}">
                  <a16:creationId xmlns:a16="http://schemas.microsoft.com/office/drawing/2014/main" id="{DB11E3C5-9008-5DDF-E12E-F6F86F941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902" y="2379027"/>
              <a:ext cx="5780098" cy="3251306"/>
            </a:xfrm>
            <a:prstGeom prst="roundRect">
              <a:avLst>
                <a:gd name="adj" fmla="val 9562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AB88189-9CA9-73B3-4BE3-AD351FD79DB9}"/>
                </a:ext>
              </a:extLst>
            </p:cNvPr>
            <p:cNvGrpSpPr/>
            <p:nvPr/>
          </p:nvGrpSpPr>
          <p:grpSpPr>
            <a:xfrm>
              <a:off x="6823510" y="2367815"/>
              <a:ext cx="4195388" cy="3272589"/>
              <a:chOff x="6835831" y="2367815"/>
              <a:chExt cx="4195388" cy="3272589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759A9C73-137A-1A49-E223-C16AE2F693D9}"/>
                  </a:ext>
                </a:extLst>
              </p:cNvPr>
              <p:cNvSpPr/>
              <p:nvPr/>
            </p:nvSpPr>
            <p:spPr>
              <a:xfrm>
                <a:off x="6917349" y="2367815"/>
                <a:ext cx="4113870" cy="3272589"/>
              </a:xfrm>
              <a:prstGeom prst="roundRect">
                <a:avLst>
                  <a:gd name="adj" fmla="val 11029"/>
                </a:avLst>
              </a:prstGeom>
              <a:solidFill>
                <a:srgbClr val="0A4E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F204E2-B50A-456F-BD2C-3C631547E6AD}"/>
                  </a:ext>
                </a:extLst>
              </p:cNvPr>
              <p:cNvSpPr txBox="1"/>
              <p:nvPr/>
            </p:nvSpPr>
            <p:spPr>
              <a:xfrm>
                <a:off x="6835831" y="2732169"/>
                <a:ext cx="3887955" cy="1401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>
                  <a:lnSpc>
                    <a:spcPts val="2600"/>
                  </a:lnSpc>
                </a:pP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• الوقت: 15 دقيقة</a:t>
                </a:r>
                <a:b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</a:b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• يجب الوصول إلى </a:t>
                </a:r>
                <a:r>
                  <a:rPr lang="ar-SA" sz="2000" dirty="0">
                    <a:solidFill>
                      <a:schemeClr val="bg1"/>
                    </a:solidFill>
                    <a:latin typeface="SST Arabic Medium" panose="020B0604030504020204" pitchFamily="34" charset="-78"/>
                    <a:cs typeface="SST Arabic Medium" panose="020B0604030504020204" pitchFamily="34" charset="-78"/>
                  </a:rPr>
                  <a:t>إجماع كامل</a:t>
                </a:r>
                <a:b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</a:b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• التصويت غير مسموح</a:t>
                </a:r>
                <a:b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</a:br>
                <a:r>
                  <a:rPr lang="ar-SA" sz="2000" dirty="0">
                    <a:solidFill>
                      <a:schemeClr val="bg1"/>
                    </a:solidFill>
                    <a:latin typeface="SST Arabic Light" panose="020B0304030504020204" pitchFamily="34" charset="-78"/>
                    <a:cs typeface="SST Arabic Light" panose="020B0304030504020204" pitchFamily="34" charset="-78"/>
                  </a:rPr>
                  <a:t>• إذا لم تتفقوا → الفريق يفشل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8767162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6CBF2-8E79-9346-BDAC-2439CA476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7D1BCF1E-FDEC-D819-7132-496B563A60C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الأدوات التي تم إنقاذها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C3BB33D-F14D-35F4-E9E0-E0366F2D95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F5EABDC-4892-A26F-94C3-F56E2978159E}"/>
              </a:ext>
            </a:extLst>
          </p:cNvPr>
          <p:cNvGrpSpPr/>
          <p:nvPr/>
        </p:nvGrpSpPr>
        <p:grpSpPr>
          <a:xfrm>
            <a:off x="1903055" y="1926617"/>
            <a:ext cx="8385890" cy="4249911"/>
            <a:chOff x="2553045" y="1926617"/>
            <a:chExt cx="8385890" cy="424991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C709BAA-2D11-78E1-BCCA-EA1F61A468B7}"/>
                </a:ext>
              </a:extLst>
            </p:cNvPr>
            <p:cNvGrpSpPr/>
            <p:nvPr/>
          </p:nvGrpSpPr>
          <p:grpSpPr>
            <a:xfrm>
              <a:off x="6981113" y="1926617"/>
              <a:ext cx="3957822" cy="4249911"/>
              <a:chOff x="7192779" y="1926617"/>
              <a:chExt cx="3957822" cy="4249911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E0CA2E7B-6B72-1A7F-AED2-45CA180E6C14}"/>
                  </a:ext>
                </a:extLst>
              </p:cNvPr>
              <p:cNvSpPr/>
              <p:nvPr/>
            </p:nvSpPr>
            <p:spPr>
              <a:xfrm>
                <a:off x="7215309" y="2071221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B63B28-DD4B-1F1A-E8CF-5498987679C9}"/>
                  </a:ext>
                </a:extLst>
              </p:cNvPr>
              <p:cNvSpPr txBox="1"/>
              <p:nvPr/>
            </p:nvSpPr>
            <p:spPr>
              <a:xfrm>
                <a:off x="7192779" y="1926617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🪞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499F1E-5F91-F766-3974-7B87A1E2702C}"/>
                  </a:ext>
                </a:extLst>
              </p:cNvPr>
              <p:cNvSpPr txBox="1"/>
              <p:nvPr/>
            </p:nvSpPr>
            <p:spPr>
              <a:xfrm>
                <a:off x="8267699" y="2112619"/>
                <a:ext cx="2740025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مرآة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8C81CAC3-23C1-A89E-FF6C-FA138AD8F8CC}"/>
                  </a:ext>
                </a:extLst>
              </p:cNvPr>
              <p:cNvSpPr/>
              <p:nvPr/>
            </p:nvSpPr>
            <p:spPr>
              <a:xfrm>
                <a:off x="7215309" y="2761254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4BAC830-BD23-E7A7-788B-4D54F4FBE01E}"/>
                  </a:ext>
                </a:extLst>
              </p:cNvPr>
              <p:cNvSpPr txBox="1"/>
              <p:nvPr/>
            </p:nvSpPr>
            <p:spPr>
              <a:xfrm>
                <a:off x="7983711" y="2802652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جالون ماء سعة 10 لترات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0D818C5-0AB5-146F-E82F-D9EB178102B5}"/>
                  </a:ext>
                </a:extLst>
              </p:cNvPr>
              <p:cNvSpPr txBox="1"/>
              <p:nvPr/>
            </p:nvSpPr>
            <p:spPr>
              <a:xfrm>
                <a:off x="7192779" y="2615592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💧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724427A-F14B-AD95-37F8-99918580CF2C}"/>
                  </a:ext>
                </a:extLst>
              </p:cNvPr>
              <p:cNvSpPr/>
              <p:nvPr/>
            </p:nvSpPr>
            <p:spPr>
              <a:xfrm>
                <a:off x="7215309" y="3453404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8C87F94-A94C-8A62-2F5D-B84A6FF5D250}"/>
                  </a:ext>
                </a:extLst>
              </p:cNvPr>
              <p:cNvSpPr txBox="1"/>
              <p:nvPr/>
            </p:nvSpPr>
            <p:spPr>
              <a:xfrm>
                <a:off x="7983711" y="3494802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بوصلة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55FA1C-769B-FE92-D03F-A3BB5AA6FB10}"/>
                  </a:ext>
                </a:extLst>
              </p:cNvPr>
              <p:cNvSpPr txBox="1"/>
              <p:nvPr/>
            </p:nvSpPr>
            <p:spPr>
              <a:xfrm>
                <a:off x="7192779" y="3307742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🧭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EC1A8ADA-1F21-D0A0-94FF-2F869A669E58}"/>
                  </a:ext>
                </a:extLst>
              </p:cNvPr>
              <p:cNvSpPr/>
              <p:nvPr/>
            </p:nvSpPr>
            <p:spPr>
              <a:xfrm>
                <a:off x="7215309" y="4150320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CFFFB17-4C03-E01D-3B5B-E0C8FA02D0B1}"/>
                  </a:ext>
                </a:extLst>
              </p:cNvPr>
              <p:cNvSpPr txBox="1"/>
              <p:nvPr/>
            </p:nvSpPr>
            <p:spPr>
              <a:xfrm>
                <a:off x="7983711" y="4191718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حصص غذائية للطوارئ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2CA29B6-655C-C4FD-6464-FA5DA94C4073}"/>
                  </a:ext>
                </a:extLst>
              </p:cNvPr>
              <p:cNvSpPr txBox="1"/>
              <p:nvPr/>
            </p:nvSpPr>
            <p:spPr>
              <a:xfrm>
                <a:off x="7192779" y="4004658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🍱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13984DE4-DCFB-0E53-3004-E8963653295B}"/>
                  </a:ext>
                </a:extLst>
              </p:cNvPr>
              <p:cNvSpPr/>
              <p:nvPr/>
            </p:nvSpPr>
            <p:spPr>
              <a:xfrm>
                <a:off x="7215309" y="4844060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41C94BC-4DB7-4381-EEB5-9F278ED20BC8}"/>
                  </a:ext>
                </a:extLst>
              </p:cNvPr>
              <p:cNvSpPr txBox="1"/>
              <p:nvPr/>
            </p:nvSpPr>
            <p:spPr>
              <a:xfrm>
                <a:off x="7983711" y="4885458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عدة صيد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491487A-84AD-82BF-6726-8D7104EA1FE7}"/>
                  </a:ext>
                </a:extLst>
              </p:cNvPr>
              <p:cNvSpPr txBox="1"/>
              <p:nvPr/>
            </p:nvSpPr>
            <p:spPr>
              <a:xfrm>
                <a:off x="7192779" y="4698398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🎣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2D715E86-CC76-2EB2-670C-161D24C8733D}"/>
                  </a:ext>
                </a:extLst>
              </p:cNvPr>
              <p:cNvSpPr/>
              <p:nvPr/>
            </p:nvSpPr>
            <p:spPr>
              <a:xfrm>
                <a:off x="7215309" y="5543051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6299351-4081-0F05-6CC4-D643E3C4804A}"/>
                  </a:ext>
                </a:extLst>
              </p:cNvPr>
              <p:cNvSpPr txBox="1"/>
              <p:nvPr/>
            </p:nvSpPr>
            <p:spPr>
              <a:xfrm>
                <a:off x="7983711" y="5584449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حبل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A2AA45A-411F-DA69-241C-E6404F9D72A9}"/>
                  </a:ext>
                </a:extLst>
              </p:cNvPr>
              <p:cNvSpPr txBox="1"/>
              <p:nvPr/>
            </p:nvSpPr>
            <p:spPr>
              <a:xfrm>
                <a:off x="7192779" y="5397389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🪢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5DEB2A2-A79A-47E2-89B5-39529BBB127A}"/>
                </a:ext>
              </a:extLst>
            </p:cNvPr>
            <p:cNvGrpSpPr/>
            <p:nvPr/>
          </p:nvGrpSpPr>
          <p:grpSpPr>
            <a:xfrm>
              <a:off x="2553045" y="1926617"/>
              <a:ext cx="3957822" cy="4249911"/>
              <a:chOff x="7192779" y="1926617"/>
              <a:chExt cx="3957822" cy="4249911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0C09287A-9326-33D2-8262-6C506FCC334E}"/>
                  </a:ext>
                </a:extLst>
              </p:cNvPr>
              <p:cNvSpPr/>
              <p:nvPr/>
            </p:nvSpPr>
            <p:spPr>
              <a:xfrm>
                <a:off x="7215309" y="2071221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1410C43-DA88-1D4C-E059-B72B59DDE1F5}"/>
                  </a:ext>
                </a:extLst>
              </p:cNvPr>
              <p:cNvSpPr txBox="1"/>
              <p:nvPr/>
            </p:nvSpPr>
            <p:spPr>
              <a:xfrm>
                <a:off x="7192779" y="1926617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🩹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FE05174-1D7C-26CE-EDDA-CD2DC1744B47}"/>
                  </a:ext>
                </a:extLst>
              </p:cNvPr>
              <p:cNvSpPr txBox="1"/>
              <p:nvPr/>
            </p:nvSpPr>
            <p:spPr>
              <a:xfrm>
                <a:off x="8267699" y="2112619"/>
                <a:ext cx="2740025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حقيبة إسعافات أولية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47EC8C17-5B08-0C65-1590-99AC8A8DE0C6}"/>
                  </a:ext>
                </a:extLst>
              </p:cNvPr>
              <p:cNvSpPr/>
              <p:nvPr/>
            </p:nvSpPr>
            <p:spPr>
              <a:xfrm>
                <a:off x="7215309" y="2761254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8386DF3-7DC4-3356-9EA5-AD38AC725668}"/>
                  </a:ext>
                </a:extLst>
              </p:cNvPr>
              <p:cNvSpPr txBox="1"/>
              <p:nvPr/>
            </p:nvSpPr>
            <p:spPr>
              <a:xfrm>
                <a:off x="7983711" y="2802652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جامع لمياه الأمطار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DBE433-25C3-7741-E070-6444D5D74F44}"/>
                  </a:ext>
                </a:extLst>
              </p:cNvPr>
              <p:cNvSpPr txBox="1"/>
              <p:nvPr/>
            </p:nvSpPr>
            <p:spPr>
              <a:xfrm>
                <a:off x="7192779" y="2615592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🌧️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E5E461BC-5D05-16A9-AD59-89CA16330717}"/>
                  </a:ext>
                </a:extLst>
              </p:cNvPr>
              <p:cNvSpPr/>
              <p:nvPr/>
            </p:nvSpPr>
            <p:spPr>
              <a:xfrm>
                <a:off x="7215309" y="3453404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81682D2-742A-C1A8-8A0E-CF211643F7ED}"/>
                  </a:ext>
                </a:extLst>
              </p:cNvPr>
              <p:cNvSpPr txBox="1"/>
              <p:nvPr/>
            </p:nvSpPr>
            <p:spPr>
              <a:xfrm>
                <a:off x="7983711" y="3494802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طارد لأسماك القرش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214E13C-2223-B79B-11E8-AC28A8BDB822}"/>
                  </a:ext>
                </a:extLst>
              </p:cNvPr>
              <p:cNvSpPr txBox="1"/>
              <p:nvPr/>
            </p:nvSpPr>
            <p:spPr>
              <a:xfrm>
                <a:off x="7192779" y="3307742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🦈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F31A18E6-20C1-7607-FFE6-92A646393FC5}"/>
                  </a:ext>
                </a:extLst>
              </p:cNvPr>
              <p:cNvSpPr/>
              <p:nvPr/>
            </p:nvSpPr>
            <p:spPr>
              <a:xfrm>
                <a:off x="7215309" y="4150320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7A2476B-9F38-2150-0C37-D2C35EBFF889}"/>
                  </a:ext>
                </a:extLst>
              </p:cNvPr>
              <p:cNvSpPr txBox="1"/>
              <p:nvPr/>
            </p:nvSpPr>
            <p:spPr>
              <a:xfrm>
                <a:off x="7983711" y="4191718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إشارة استغاثة ضوئية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39188D1-6E57-4995-B37A-B8B388304C01}"/>
                  </a:ext>
                </a:extLst>
              </p:cNvPr>
              <p:cNvSpPr txBox="1"/>
              <p:nvPr/>
            </p:nvSpPr>
            <p:spPr>
              <a:xfrm>
                <a:off x="7192779" y="4004658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🚨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1366AE18-B04D-E7F4-752C-1619329DB1A7}"/>
                  </a:ext>
                </a:extLst>
              </p:cNvPr>
              <p:cNvSpPr/>
              <p:nvPr/>
            </p:nvSpPr>
            <p:spPr>
              <a:xfrm>
                <a:off x="7215309" y="4844060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87C2230-E545-0BF1-B7A3-E92B39933148}"/>
                  </a:ext>
                </a:extLst>
              </p:cNvPr>
              <p:cNvSpPr txBox="1"/>
              <p:nvPr/>
            </p:nvSpPr>
            <p:spPr>
              <a:xfrm>
                <a:off x="7983711" y="4885458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غطاء بلاستيكي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AEC5BCF-1A48-10D7-6DFF-E804B15F910B}"/>
                  </a:ext>
                </a:extLst>
              </p:cNvPr>
              <p:cNvSpPr txBox="1"/>
              <p:nvPr/>
            </p:nvSpPr>
            <p:spPr>
              <a:xfrm>
                <a:off x="7192779" y="4698398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🧴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079C9C94-D968-8243-53A5-8EC9F6C9B923}"/>
                  </a:ext>
                </a:extLst>
              </p:cNvPr>
              <p:cNvSpPr/>
              <p:nvPr/>
            </p:nvSpPr>
            <p:spPr>
              <a:xfrm>
                <a:off x="7215309" y="5543051"/>
                <a:ext cx="3935292" cy="6334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1F90C5C-52FA-4610-FF73-97F9F287168A}"/>
                  </a:ext>
                </a:extLst>
              </p:cNvPr>
              <p:cNvSpPr txBox="1"/>
              <p:nvPr/>
            </p:nvSpPr>
            <p:spPr>
              <a:xfrm>
                <a:off x="7983711" y="5584449"/>
                <a:ext cx="3024013" cy="49757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342900" indent="-342900" algn="r" rt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ar-SA" sz="20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مذياع محمول</a:t>
                </a:r>
                <a:endParaRPr lang="ar-SA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9B2FA61-2EF8-D383-4982-3DC349ED21DD}"/>
                  </a:ext>
                </a:extLst>
              </p:cNvPr>
              <p:cNvSpPr txBox="1"/>
              <p:nvPr/>
            </p:nvSpPr>
            <p:spPr>
              <a:xfrm>
                <a:off x="7192779" y="5397389"/>
                <a:ext cx="720725" cy="74045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 rtl="1">
                  <a:lnSpc>
                    <a:spcPct val="150000"/>
                  </a:lnSpc>
                </a:pPr>
                <a:r>
                  <a:rPr lang="en-US" sz="3200" dirty="0">
                    <a:solidFill>
                      <a:srgbClr val="68615D"/>
                    </a:solidFill>
                    <a:latin typeface="SST Arabic" panose="020B0504030504020204" pitchFamily="34" charset="-78"/>
                    <a:cs typeface="SST Arabic" panose="020B0504030504020204" pitchFamily="34" charset="-78"/>
                  </a:rPr>
                  <a:t>📻</a:t>
                </a:r>
                <a:endParaRPr lang="ar-SA" sz="3200" dirty="0">
                  <a:solidFill>
                    <a:srgbClr val="68615D"/>
                  </a:solidFill>
                  <a:latin typeface="SST Arabic" panose="020B0504030504020204" pitchFamily="34" charset="-78"/>
                  <a:cs typeface="SST Arabic" panose="020B0504030504020204" pitchFamily="34" charset="-78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16003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67AF4-E175-C964-40A7-C75C3C88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2ED124C7-D4D9-2F1C-503B-98247BA91539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37CB836-AE20-9761-6ECA-33A1BA1286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94BE83-5D15-05AB-5E11-91BF55CD9918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40CC5F-9B67-27D0-B7B3-49078D6F9336}"/>
              </a:ext>
            </a:extLst>
          </p:cNvPr>
          <p:cNvSpPr txBox="1"/>
          <p:nvPr/>
        </p:nvSpPr>
        <p:spPr>
          <a:xfrm>
            <a:off x="2396691" y="2328616"/>
            <a:ext cx="8293256" cy="374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200"/>
              </a:lnSpc>
            </a:pPr>
            <a:r>
              <a:rPr lang="ar-EG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أطلقت المؤسسة مشروعاً للتحول الرقمي بهدف تحسين الخدمات وتسريع العمليات.</a:t>
            </a:r>
            <a:endParaRPr lang="en-US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2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يتكون فريق المشروع من:</a:t>
            </a: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العمليات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تقنية المعلومات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الموارد البشرية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المالية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مدير المشروع</a:t>
            </a:r>
          </a:p>
          <a:p>
            <a:pPr algn="r" rtl="1">
              <a:lnSpc>
                <a:spcPts val="22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يجتمع الفريق أسبوعياً.</a:t>
            </a:r>
          </a:p>
          <a:p>
            <a:pPr algn="r" rtl="1">
              <a:lnSpc>
                <a:spcPts val="2200"/>
              </a:lnSpc>
            </a:pPr>
            <a:endParaRPr lang="ar-SA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200"/>
              </a:lnSpc>
            </a:pPr>
            <a:r>
              <a:rPr lang="ar-SA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لكن بعد 3 أشهر:</a:t>
            </a: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التقدم بطيء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الاجتماعات طويلة</a:t>
            </a:r>
            <a:endParaRPr lang="en-US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القرارات تتأخر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CFD33EB-0242-C051-DFFB-241A617FE6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7466" y="3524349"/>
            <a:ext cx="2342146" cy="23888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013233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47D67-A53A-15F7-9B4A-E68BFC1BC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E2CDF7D9-EBC3-887E-02C9-6C32BF0E20E3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22BB1E2E-D022-BEAF-0CB1-D0CB2AA40C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B56FF0B-17C8-55A7-FA7F-67A44E74255F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B0E3AB-7C9C-7A00-21C4-3FB9BD839DE7}"/>
              </a:ext>
            </a:extLst>
          </p:cNvPr>
          <p:cNvSpPr txBox="1"/>
          <p:nvPr/>
        </p:nvSpPr>
        <p:spPr>
          <a:xfrm>
            <a:off x="2396691" y="2599549"/>
            <a:ext cx="8293256" cy="2989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</a:pPr>
            <a:r>
              <a:rPr lang="ar-EG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ما يحدث داخل الاجتماعات</a:t>
            </a: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500"/>
              </a:lnSpc>
            </a:pP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النقاشات طويلة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كل مدير يدافع عن أولويات إدارته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بعض الأعضاء يلتزم الصمت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في نهاية الاجتماع لا يتم اتخاذ قرار واضح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marL="342900" indent="-342900" algn="r" rtl="1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68615D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  <a:p>
            <a:pPr algn="r" rtl="1">
              <a:lnSpc>
                <a:spcPts val="2500"/>
              </a:lnSpc>
            </a:pPr>
            <a:r>
              <a:rPr lang="ar-EG" sz="24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ما المشكلة الأساسية في رأيك؟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7841F4-0BF3-F88F-3B33-7E5C17C08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139" y="2835620"/>
            <a:ext cx="4249722" cy="2827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649369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7A95-8DF4-EAC3-F086-5D35129BB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9BAF327C-438B-28C3-1D84-F090F540A1CE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F17001B4-EAD3-ED86-16C0-EC63B2A1E6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4D9DA7-8F70-3949-49CA-FD4CD5BE30DB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08E2C-CDAF-CEBA-E308-98AC579B1494}"/>
              </a:ext>
            </a:extLst>
          </p:cNvPr>
          <p:cNvSpPr txBox="1"/>
          <p:nvPr/>
        </p:nvSpPr>
        <p:spPr>
          <a:xfrm>
            <a:off x="2396691" y="2599549"/>
            <a:ext cx="8293256" cy="39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</a:pPr>
            <a:r>
              <a:rPr lang="ar-EG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في أي مرحلة من مراحل </a:t>
            </a:r>
            <a:r>
              <a:rPr lang="en-US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Tuckman</a:t>
            </a:r>
            <a:r>
              <a:rPr lang="ar-EG" sz="2000" dirty="0">
                <a:solidFill>
                  <a:srgbClr val="68615D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يقع هذا الفريق؟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C69ED69-61C0-155B-6254-DB701E858DE5}"/>
              </a:ext>
            </a:extLst>
          </p:cNvPr>
          <p:cNvSpPr/>
          <p:nvPr/>
        </p:nvSpPr>
        <p:spPr>
          <a:xfrm>
            <a:off x="6123626" y="3812380"/>
            <a:ext cx="2216487" cy="1338144"/>
          </a:xfrm>
          <a:prstGeom prst="roundRect">
            <a:avLst>
              <a:gd name="adj" fmla="val 11029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DBC8C6-D3B3-1D01-0528-836938E343EE}"/>
              </a:ext>
            </a:extLst>
          </p:cNvPr>
          <p:cNvSpPr txBox="1"/>
          <p:nvPr/>
        </p:nvSpPr>
        <p:spPr>
          <a:xfrm>
            <a:off x="6295618" y="4284741"/>
            <a:ext cx="1872502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Storming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50FAB7C-C08C-27BC-D154-38AFD51F504F}"/>
              </a:ext>
            </a:extLst>
          </p:cNvPr>
          <p:cNvSpPr/>
          <p:nvPr/>
        </p:nvSpPr>
        <p:spPr>
          <a:xfrm>
            <a:off x="3851887" y="3812380"/>
            <a:ext cx="2216487" cy="1338144"/>
          </a:xfrm>
          <a:prstGeom prst="roundRect">
            <a:avLst>
              <a:gd name="adj" fmla="val 11029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8952ED-EB42-85B5-733E-C2EA163F4D1C}"/>
              </a:ext>
            </a:extLst>
          </p:cNvPr>
          <p:cNvSpPr txBox="1"/>
          <p:nvPr/>
        </p:nvSpPr>
        <p:spPr>
          <a:xfrm>
            <a:off x="4023879" y="4284741"/>
            <a:ext cx="1872502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Norming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B759FC5-2B39-EAAB-43EC-ECAB64EDA4A4}"/>
              </a:ext>
            </a:extLst>
          </p:cNvPr>
          <p:cNvSpPr/>
          <p:nvPr/>
        </p:nvSpPr>
        <p:spPr>
          <a:xfrm>
            <a:off x="1580148" y="3812380"/>
            <a:ext cx="2216487" cy="1338144"/>
          </a:xfrm>
          <a:prstGeom prst="roundRect">
            <a:avLst>
              <a:gd name="adj" fmla="val 11029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CB302C-A333-9614-C9BB-875083256B6A}"/>
              </a:ext>
            </a:extLst>
          </p:cNvPr>
          <p:cNvSpPr txBox="1"/>
          <p:nvPr/>
        </p:nvSpPr>
        <p:spPr>
          <a:xfrm>
            <a:off x="1692753" y="4284741"/>
            <a:ext cx="1991276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Performing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59B3870-24E4-1AC6-AE0F-EB1193F0E39D}"/>
              </a:ext>
            </a:extLst>
          </p:cNvPr>
          <p:cNvSpPr/>
          <p:nvPr/>
        </p:nvSpPr>
        <p:spPr>
          <a:xfrm>
            <a:off x="8395366" y="3812380"/>
            <a:ext cx="2216487" cy="1338144"/>
          </a:xfrm>
          <a:prstGeom prst="roundRect">
            <a:avLst>
              <a:gd name="adj" fmla="val 11029"/>
            </a:avLst>
          </a:prstGeom>
          <a:solidFill>
            <a:srgbClr val="0A4E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D96274-0961-AB1A-BE49-5749DD8383B9}"/>
              </a:ext>
            </a:extLst>
          </p:cNvPr>
          <p:cNvSpPr txBox="1"/>
          <p:nvPr/>
        </p:nvSpPr>
        <p:spPr>
          <a:xfrm>
            <a:off x="8567358" y="4284741"/>
            <a:ext cx="1872502" cy="40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dirty="0">
                <a:solidFill>
                  <a:schemeClr val="bg1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Forming</a:t>
            </a:r>
            <a:endParaRPr lang="ar-SA" sz="2000" dirty="0">
              <a:solidFill>
                <a:schemeClr val="bg1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225565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7A79-2E72-81FE-F566-21109FBEC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41CF49-ACFC-8284-DD15-45D33CA98007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4BC1D8A9-9E3C-D022-AB47-8BF1D5FADB9F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431099B5-7E86-B2E4-EE27-1A9E0A4C2B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872400-2A2B-B9C0-DC7D-DD7A723AADAE}"/>
              </a:ext>
            </a:extLst>
          </p:cNvPr>
          <p:cNvSpPr txBox="1"/>
          <p:nvPr/>
        </p:nvSpPr>
        <p:spPr>
          <a:xfrm>
            <a:off x="2462731" y="2466199"/>
            <a:ext cx="8293256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ظهور المشكلة: </a:t>
            </a:r>
            <a:endParaRPr lang="en-US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2000"/>
              </a:lnSpc>
            </a:pP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يقول مدير تقنية المعلومات:</a:t>
            </a:r>
            <a:r>
              <a:rPr lang="en-US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"النظام الحالي لا يمكن تطويره بدون ميزانية إضافية.“</a:t>
            </a:r>
          </a:p>
          <a:p>
            <a:pPr algn="r" rtl="1">
              <a:lnSpc>
                <a:spcPts val="2000"/>
              </a:lnSpc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يرد مدير المالية:</a:t>
            </a:r>
            <a:r>
              <a:rPr lang="en-US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"لا يمكن الموافقة على ميزانية قبل دراسة العائد.“</a:t>
            </a:r>
          </a:p>
          <a:p>
            <a:pPr algn="r" rtl="1">
              <a:lnSpc>
                <a:spcPts val="2000"/>
              </a:lnSpc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يقول مدير العمليات:</a:t>
            </a:r>
            <a:r>
              <a:rPr lang="en-US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"المشروع يتأخر بسبب النقاشات الطويلة.“</a:t>
            </a:r>
          </a:p>
          <a:p>
            <a:pPr algn="r" rtl="1">
              <a:lnSpc>
                <a:spcPts val="2000"/>
              </a:lnSpc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يطلب مدير المشروع من الفريق اتخاذ قرار.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لكن ينتهي الاجتماع بـ:</a:t>
            </a:r>
            <a:r>
              <a:rPr lang="en-US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 </a:t>
            </a:r>
            <a:r>
              <a:rPr lang="ar-EG" dirty="0">
                <a:solidFill>
                  <a:srgbClr val="1DA76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"لنناقش الموضوع الأسبوع القادم."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50963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BB645-A7E6-D980-4BE8-F21623486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84F584-1234-4C3C-78E7-874969D76774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FFA1D-A195-8594-F605-CAF539B5D9CA}"/>
              </a:ext>
            </a:extLst>
          </p:cNvPr>
          <p:cNvSpPr txBox="1"/>
          <p:nvPr/>
        </p:nvSpPr>
        <p:spPr>
          <a:xfrm>
            <a:off x="2462731" y="2466199"/>
            <a:ext cx="8293256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ما العنصر المفقود في تصميم الفريق؟</a:t>
            </a:r>
            <a:endParaRPr lang="en-US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الهدف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الأولويات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الأدوار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صلاحيات اتخاذ القرار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إيقاع العمل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C157820-35BA-EBE4-660A-8E3755E6B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/>
        </p:blipFill>
        <p:spPr bwMode="auto">
          <a:xfrm>
            <a:off x="1402794" y="3063118"/>
            <a:ext cx="4834874" cy="271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06B82F59-BE99-BCAC-F38A-AC4E8D28720A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CCBF807A-0275-53C4-511D-94D9FEC764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710531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5A721-F919-CE2E-FFBB-0693A6599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68A3A9E4-C188-1AEA-FB1F-75F33FB699F0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8996E6B7-1EF1-6978-3833-3D0281C50C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019D57-7A8E-AFBD-4BB2-3A97A11B2262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2EBA56-026C-0BE9-8934-4941192BE6A2}"/>
              </a:ext>
            </a:extLst>
          </p:cNvPr>
          <p:cNvSpPr txBox="1"/>
          <p:nvPr/>
        </p:nvSpPr>
        <p:spPr>
          <a:xfrm>
            <a:off x="2462731" y="2466199"/>
            <a:ext cx="8293256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بعد شهر ظهرت مشكلات جديدة:</a:t>
            </a: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الفريق يناقش تفاصيل كثيرة غير مرتبطة بالهدف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كل إدارة تدفع بأولويات مختلفة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المشروع بدأ يتأخر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ما العنصر الثاني المفقود في تصميم الفريق؟</a:t>
            </a:r>
          </a:p>
        </p:txBody>
      </p:sp>
      <p:pic>
        <p:nvPicPr>
          <p:cNvPr id="12" name="Picture 2" descr="Team Dynamics in a Project Environment">
            <a:extLst>
              <a:ext uri="{FF2B5EF4-FFF2-40B4-BE49-F238E27FC236}">
                <a16:creationId xmlns:a16="http://schemas.microsoft.com/office/drawing/2014/main" id="{B0A685DD-3FB2-1729-DB88-BE688820B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CF7"/>
              </a:clrFrom>
              <a:clrTo>
                <a:srgbClr val="FBFC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278" y="3492500"/>
            <a:ext cx="3823988" cy="220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271191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C564A-9D40-3192-DBEA-B14291647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AB2512A8-F42A-7B75-F35E-F10A142B23DF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23BF51EB-6B29-8395-CD6F-106C174B40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137D08-45BD-4D1C-F358-21563F9F21B0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CAEB00-01D9-3674-CBAD-D3F18694A84C}"/>
              </a:ext>
            </a:extLst>
          </p:cNvPr>
          <p:cNvSpPr txBox="1"/>
          <p:nvPr/>
        </p:nvSpPr>
        <p:spPr>
          <a:xfrm>
            <a:off x="2462731" y="2466199"/>
            <a:ext cx="8293256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اجتماع حاسم: "لماذا لم يتحقق أي تقدم بعد أربعة أشهر؟"</a:t>
            </a: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يدرك الفريق أن: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الاجتماعات غير فعّالة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القرارات بطيئة</a:t>
            </a:r>
            <a:endParaRPr lang="en-US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الأدوار غير واضحة</a:t>
            </a:r>
          </a:p>
        </p:txBody>
      </p:sp>
      <p:pic>
        <p:nvPicPr>
          <p:cNvPr id="11" name="Picture 2" descr="Ceo Icon Isolated on White Background Stock Vector - Illustration of  design, businessman: 237988532">
            <a:extLst>
              <a:ext uri="{FF2B5EF4-FFF2-40B4-BE49-F238E27FC236}">
                <a16:creationId xmlns:a16="http://schemas.microsoft.com/office/drawing/2014/main" id="{E9CE2349-E766-6CE3-AEC4-F05E5A492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104" y="3004446"/>
            <a:ext cx="3167756" cy="316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616686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D843D-61A9-A372-FBD5-7E7683F0E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7E5DC87B-5970-F0F2-3154-0F2857B18C1A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C06C085-3AFF-9116-75D3-C5A9F2BBD1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C6208C8-3954-E976-CE40-9D1448177FD0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817543-29BD-9538-F078-7F5CF3698652}"/>
              </a:ext>
            </a:extLst>
          </p:cNvPr>
          <p:cNvSpPr txBox="1"/>
          <p:nvPr/>
        </p:nvSpPr>
        <p:spPr>
          <a:xfrm>
            <a:off x="2462731" y="2466199"/>
            <a:ext cx="8293256" cy="274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إذا كنت قائد الفريق، ماذا ستفعل أولاً؟</a:t>
            </a:r>
          </a:p>
          <a:p>
            <a:pPr algn="r" rtl="1">
              <a:lnSpc>
                <a:spcPts val="3000"/>
              </a:lnSpc>
            </a:pPr>
            <a:endParaRPr lang="ar-EG" sz="2000" dirty="0">
              <a:solidFill>
                <a:srgbClr val="68615D"/>
              </a:solidFill>
              <a:latin typeface="SST Arabic Medium" panose="020B0604030504020204" pitchFamily="34" charset="-78"/>
              <a:cs typeface="SST Arabic Medium" panose="020B0604030504020204" pitchFamily="34" charset="-78"/>
            </a:endParaRPr>
          </a:p>
          <a:p>
            <a:pPr algn="r" rtl="1">
              <a:lnSpc>
                <a:spcPts val="3000"/>
              </a:lnSpc>
            </a:pPr>
            <a:r>
              <a:rPr lang="ar-EG" sz="2000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الخيارات: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endParaRPr lang="ar-EG" sz="2000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زيادة عدد الاجتماعات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توضيح هدف الفريق وأولوياته</a:t>
            </a:r>
          </a:p>
          <a:p>
            <a:pPr marL="342900" indent="-34290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sz="2000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طلب من الرئيس التنفيذي اتخاذ جميع القرارات</a:t>
            </a:r>
          </a:p>
        </p:txBody>
      </p:sp>
      <p:pic>
        <p:nvPicPr>
          <p:cNvPr id="9" name="Picture 2" descr="Ceo Icon Isolated on White Background Stock Vector - Illustration of  design, businessman: 237988532">
            <a:extLst>
              <a:ext uri="{FF2B5EF4-FFF2-40B4-BE49-F238E27FC236}">
                <a16:creationId xmlns:a16="http://schemas.microsoft.com/office/drawing/2014/main" id="{8C98C7EA-DE68-5715-E067-E3676C04F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104" y="3004446"/>
            <a:ext cx="3167756" cy="316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496078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6BBDC-0772-D4C8-5898-427B26E7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521+ Thousand Leadership Vector Icons Royalty-Free Images, Stock Photos &amp;  Pictures | Shutterstock">
            <a:extLst>
              <a:ext uri="{FF2B5EF4-FFF2-40B4-BE49-F238E27FC236}">
                <a16:creationId xmlns:a16="http://schemas.microsoft.com/office/drawing/2014/main" id="{F42F948F-9F37-2A43-D877-28AB057AEA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4" t="7508" r="14694" b="24550"/>
          <a:stretch>
            <a:fillRect/>
          </a:stretch>
        </p:blipFill>
        <p:spPr bwMode="auto">
          <a:xfrm>
            <a:off x="5101167" y="2154767"/>
            <a:ext cx="1989666" cy="206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5BC22964-39EA-176C-7563-B1EBFEB11118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8540ED4-EB13-5BFE-1FFE-EB5CAAA867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05D3B7E-8784-CAD8-2AC5-4B69063347CA}"/>
              </a:ext>
            </a:extLst>
          </p:cNvPr>
          <p:cNvGrpSpPr/>
          <p:nvPr/>
        </p:nvGrpSpPr>
        <p:grpSpPr>
          <a:xfrm>
            <a:off x="2319868" y="4492058"/>
            <a:ext cx="7552266" cy="1352420"/>
            <a:chOff x="3793067" y="3243714"/>
            <a:chExt cx="7103533" cy="135242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780F6F3-BB40-FC13-62B9-FFA7ABDF29CA}"/>
                </a:ext>
              </a:extLst>
            </p:cNvPr>
            <p:cNvSpPr/>
            <p:nvPr/>
          </p:nvSpPr>
          <p:spPr>
            <a:xfrm>
              <a:off x="3793067" y="3243714"/>
              <a:ext cx="7103533" cy="1352420"/>
            </a:xfrm>
            <a:prstGeom prst="roundRect">
              <a:avLst>
                <a:gd name="adj" fmla="val 18695"/>
              </a:avLst>
            </a:prstGeom>
            <a:solidFill>
              <a:srgbClr val="0A4E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B0CE7F54-297C-764E-0CB8-12DE31711856}"/>
                </a:ext>
              </a:extLst>
            </p:cNvPr>
            <p:cNvSpPr txBox="1"/>
            <p:nvPr/>
          </p:nvSpPr>
          <p:spPr>
            <a:xfrm>
              <a:off x="3983691" y="3616486"/>
              <a:ext cx="6713819" cy="513358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2400" dirty="0">
                  <a:solidFill>
                    <a:schemeClr val="bg1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إذا كنت تقود هذا الفريق، ماذا ستغير في تصميمه؟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6809577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DFF0A-FCBD-9857-32B3-46FDC58C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10F2A174-7920-82C7-E36F-549E23031F2C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مشروع التحول الرقمي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4B96BF7-8CFB-4C40-5A99-3030D19077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A77B9BE-CEAA-0AB4-0BFE-8EC8252B7319}"/>
              </a:ext>
            </a:extLst>
          </p:cNvPr>
          <p:cNvGrpSpPr/>
          <p:nvPr/>
        </p:nvGrpSpPr>
        <p:grpSpPr>
          <a:xfrm>
            <a:off x="1574377" y="2309886"/>
            <a:ext cx="9043246" cy="1506778"/>
            <a:chOff x="1251374" y="2377263"/>
            <a:chExt cx="9043246" cy="150677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98E7900-1981-66FE-EA7A-8BC75C56812D}"/>
                </a:ext>
              </a:extLst>
            </p:cNvPr>
            <p:cNvSpPr/>
            <p:nvPr/>
          </p:nvSpPr>
          <p:spPr>
            <a:xfrm>
              <a:off x="7272020" y="2377263"/>
              <a:ext cx="3022600" cy="1506778"/>
            </a:xfrm>
            <a:prstGeom prst="roundRect">
              <a:avLst>
                <a:gd name="adj" fmla="val 11029"/>
              </a:avLst>
            </a:prstGeom>
            <a:solidFill>
              <a:srgbClr val="0A4E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F95AB18B-9D5D-DA4D-386E-985C22B58188}"/>
                </a:ext>
              </a:extLst>
            </p:cNvPr>
            <p:cNvSpPr txBox="1"/>
            <p:nvPr/>
          </p:nvSpPr>
          <p:spPr>
            <a:xfrm>
              <a:off x="7534485" y="2827214"/>
              <a:ext cx="2489202" cy="534902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2400" dirty="0">
                  <a:solidFill>
                    <a:schemeClr val="bg1"/>
                  </a:solidFill>
                  <a:latin typeface="SST Arabic Medium" panose="020B0604030504020204" pitchFamily="34" charset="-78"/>
                  <a:ea typeface="+mn-ea"/>
                  <a:cs typeface="SST Arabic Medium" panose="020B0604030504020204" pitchFamily="34" charset="-78"/>
                </a:rPr>
                <a:t>الرسالة الأساسية: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C0E9A7A-F61D-56D3-B241-065767512D67}"/>
                </a:ext>
              </a:extLst>
            </p:cNvPr>
            <p:cNvSpPr/>
            <p:nvPr/>
          </p:nvSpPr>
          <p:spPr>
            <a:xfrm>
              <a:off x="1251374" y="2377263"/>
              <a:ext cx="5972386" cy="1506778"/>
            </a:xfrm>
            <a:prstGeom prst="roundRect">
              <a:avLst>
                <a:gd name="adj" fmla="val 11029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E1B5537-01BE-9640-E6C6-C21E57D36AE0}"/>
                </a:ext>
              </a:extLst>
            </p:cNvPr>
            <p:cNvSpPr txBox="1"/>
            <p:nvPr/>
          </p:nvSpPr>
          <p:spPr>
            <a:xfrm>
              <a:off x="1584604" y="2537654"/>
              <a:ext cx="5297460" cy="1111983"/>
            </a:xfrm>
            <a:prstGeom prst="rect">
              <a:avLst/>
            </a:prstGeom>
          </p:spPr>
          <p:txBody>
            <a:bodyPr vert="horz" wrap="square" lIns="0" tIns="9664" rIns="0" bIns="0" rtlCol="0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24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لم تكن المشكلة في كفاءة أعضاء الفريق،</a:t>
              </a:r>
              <a:br>
                <a:rPr lang="ar-SA" sz="24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</a:br>
              <a:r>
                <a:rPr lang="ar-SA" sz="24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بل في </a:t>
              </a:r>
              <a:r>
                <a:rPr lang="ar-SA" sz="2400" dirty="0">
                  <a:solidFill>
                    <a:srgbClr val="0D5085"/>
                  </a:solidFill>
                  <a:latin typeface="SST Arabic Medium" panose="020B0604030504020204" pitchFamily="34" charset="-78"/>
                  <a:ea typeface="+mn-ea"/>
                  <a:cs typeface="SST Arabic Medium" panose="020B0604030504020204" pitchFamily="34" charset="-78"/>
                </a:rPr>
                <a:t>تصميم الفريق نفسه</a:t>
              </a:r>
              <a:r>
                <a:rPr lang="ar-SA" sz="2400" dirty="0">
                  <a:solidFill>
                    <a:srgbClr val="68615D"/>
                  </a:solidFill>
                  <a:latin typeface="SST Arabic Light" panose="020B0304030504020204" pitchFamily="34" charset="-78"/>
                  <a:ea typeface="+mn-ea"/>
                  <a:cs typeface="SST Arabic Light" panose="020B0304030504020204" pitchFamily="34" charset="-78"/>
                </a:rPr>
                <a:t>.</a:t>
              </a:r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C2EDAB50-4866-B9D6-C359-265BEC8193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5129" y="4355431"/>
            <a:ext cx="1881742" cy="18817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70295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A1E2A-2362-7328-B276-BADD74EEF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196A14-CA9E-0923-2755-656DC6E3A819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241580D-4327-E7DC-80AC-7DE5AD1CA72C}"/>
              </a:ext>
            </a:extLst>
          </p:cNvPr>
          <p:cNvSpPr/>
          <p:nvPr/>
        </p:nvSpPr>
        <p:spPr>
          <a:xfrm>
            <a:off x="1478547" y="2665128"/>
            <a:ext cx="4759693" cy="3166712"/>
          </a:xfrm>
          <a:prstGeom prst="roundRect">
            <a:avLst>
              <a:gd name="adj" fmla="val 5857"/>
            </a:avLst>
          </a:prstGeom>
          <a:solidFill>
            <a:schemeClr val="bg1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0D9AC021-5ACF-F295-22CE-A32934C3297A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أداة لتوضيح الأدوار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FAEBFA8-48B5-4AA0-C24F-A94E4089CC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E8DA22-6463-AC4D-5508-D78EDBF0576B}"/>
              </a:ext>
            </a:extLst>
          </p:cNvPr>
          <p:cNvSpPr txBox="1"/>
          <p:nvPr/>
        </p:nvSpPr>
        <p:spPr>
          <a:xfrm>
            <a:off x="6381751" y="2320149"/>
            <a:ext cx="4374236" cy="351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ts val="3000"/>
              </a:lnSpc>
              <a:buFont typeface="+mj-lt"/>
              <a:buAutoNum type="arabicPeriod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افتح الرابط واقرأ محضر الاجتماع.</a:t>
            </a:r>
          </a:p>
          <a:p>
            <a:pPr marL="342900" indent="-342900" algn="r" rtl="1">
              <a:lnSpc>
                <a:spcPts val="3000"/>
              </a:lnSpc>
              <a:buFont typeface="+mj-lt"/>
              <a:buAutoNum type="arabicPeriod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ناقشوا مع الفريق كل مهمة وحددوا:</a:t>
            </a:r>
          </a:p>
          <a:p>
            <a:pPr marL="742950" lvl="1" indent="-28575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مسؤول التنفيذ</a:t>
            </a:r>
          </a:p>
          <a:p>
            <a:pPr marL="742950" lvl="1" indent="-28575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المسؤول النهائي / القرار</a:t>
            </a:r>
          </a:p>
          <a:p>
            <a:pPr marL="742950" lvl="1" indent="-28575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المستشار</a:t>
            </a:r>
          </a:p>
          <a:p>
            <a:pPr marL="742950" lvl="1" indent="-285750" algn="r" rtl="1">
              <a:lnSpc>
                <a:spcPts val="3000"/>
              </a:lnSpc>
              <a:buFont typeface="Courier New" panose="02070309020205020404" pitchFamily="49" charset="0"/>
              <a:buChar char="o"/>
            </a:pPr>
            <a:r>
              <a:rPr lang="ar-EG" dirty="0">
                <a:solidFill>
                  <a:srgbClr val="DD7C2F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المبلغ / المطلع</a:t>
            </a:r>
          </a:p>
          <a:p>
            <a:pPr marL="342900" indent="-342900" algn="r" rtl="1">
              <a:lnSpc>
                <a:spcPts val="3000"/>
              </a:lnSpc>
              <a:buFont typeface="+mj-lt"/>
              <a:buAutoNum type="arabicPeriod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اتفقوا جماعيًا على كل مهمة وسجلوا التوزيع.</a:t>
            </a: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الهدف: تطبيق </a:t>
            </a:r>
            <a:r>
              <a:rPr lang="en-US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RACI 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على الاجتماع وتحسين وضوح الأدوار والمسؤوليات.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C2DB27-E28C-2FBC-44F6-6D27F1DC88C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7179" y="2817340"/>
            <a:ext cx="2862288" cy="2862288"/>
          </a:xfrm>
          <a:prstGeom prst="rect">
            <a:avLst/>
          </a:prstGeom>
        </p:spPr>
      </p:pic>
      <p:pic>
        <p:nvPicPr>
          <p:cNvPr id="3074" name="Picture 2" descr="Genially » Arlington ISD">
            <a:extLst>
              <a:ext uri="{FF2B5EF4-FFF2-40B4-BE49-F238E27FC236}">
                <a16:creationId xmlns:a16="http://schemas.microsoft.com/office/drawing/2014/main" id="{B1547C53-7DDD-019D-2994-DE52A57D4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991" y="3698107"/>
            <a:ext cx="1240779" cy="110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262028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9119B-A1E5-3E3D-ED4F-4C4790CB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5C7253-38C9-172D-C821-EF2ACC5CC449}"/>
              </a:ext>
            </a:extLst>
          </p:cNvPr>
          <p:cNvSpPr/>
          <p:nvPr/>
        </p:nvSpPr>
        <p:spPr>
          <a:xfrm>
            <a:off x="1160780" y="2088683"/>
            <a:ext cx="9870440" cy="4321742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57D67C-DD32-6CBD-1F19-F4F5F6968A43}"/>
              </a:ext>
            </a:extLst>
          </p:cNvPr>
          <p:cNvSpPr/>
          <p:nvPr/>
        </p:nvSpPr>
        <p:spPr>
          <a:xfrm>
            <a:off x="1901881" y="2665128"/>
            <a:ext cx="4759693" cy="3166712"/>
          </a:xfrm>
          <a:prstGeom prst="roundRect">
            <a:avLst>
              <a:gd name="adj" fmla="val 5857"/>
            </a:avLst>
          </a:prstGeom>
          <a:solidFill>
            <a:schemeClr val="bg1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01B0F238-A49D-2FE5-043B-7E711879D95A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دراسة حالة: فريق قيادي مثقل بالمبادرات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EC91A73F-6073-DCC3-9C48-D21135A7C5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0169D2-17F2-F553-0875-0C82596046BF}"/>
              </a:ext>
            </a:extLst>
          </p:cNvPr>
          <p:cNvSpPr txBox="1"/>
          <p:nvPr/>
        </p:nvSpPr>
        <p:spPr>
          <a:xfrm>
            <a:off x="7222067" y="2320149"/>
            <a:ext cx="3533919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فريق قيادي في مؤسسة يعمل على </a:t>
            </a:r>
            <a:r>
              <a:rPr lang="ar-EG" dirty="0">
                <a:solidFill>
                  <a:srgbClr val="DD7C2F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12 مبادرة مختلفة في نفس الوقت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.</a:t>
            </a:r>
          </a:p>
          <a:p>
            <a:pPr algn="r" rtl="1">
              <a:lnSpc>
                <a:spcPts val="3000"/>
              </a:lnSpc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خلال الأشهر الماضية ظهرت مشاكل واضحة: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CAA360B-256A-DC19-2708-1FFC1365D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2702554"/>
            <a:ext cx="3077634" cy="30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95 – Wordwall – Top 100 Tools for Learning 2025">
            <a:extLst>
              <a:ext uri="{FF2B5EF4-FFF2-40B4-BE49-F238E27FC236}">
                <a16:creationId xmlns:a16="http://schemas.microsoft.com/office/drawing/2014/main" id="{B3550152-EDC0-E956-24FB-262E634E5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107" y="362772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583991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808A451A-311F-2D44-F98D-94B27FA53736}"/>
              </a:ext>
            </a:extLst>
          </p:cNvPr>
          <p:cNvSpPr txBox="1"/>
          <p:nvPr/>
        </p:nvSpPr>
        <p:spPr>
          <a:xfrm>
            <a:off x="1896177" y="1326123"/>
            <a:ext cx="9254801" cy="379090"/>
          </a:xfrm>
          <a:prstGeom prst="rect">
            <a:avLst/>
          </a:prstGeom>
        </p:spPr>
        <p:txBody>
          <a:bodyPr vert="horz" wrap="square" lIns="0" tIns="9664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773128" rtl="1">
              <a:defRPr/>
            </a:pPr>
            <a:r>
              <a:rPr lang="ar-SA" sz="2400" dirty="0">
                <a:solidFill>
                  <a:srgbClr val="214E83"/>
                </a:solidFill>
                <a:latin typeface="SST Arabic" panose="020B0504030504020204" pitchFamily="34" charset="-78"/>
                <a:ea typeface="HRDF medium Medium" panose="02000600020000020004" pitchFamily="2" charset="-78"/>
                <a:cs typeface="SST Arabic"/>
              </a:rPr>
              <a:t>سنطبق ما تعلمناه على حالات واقعية.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ACED2135-B460-8D6A-3046-4625A34575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2465" y="1352210"/>
            <a:ext cx="243258" cy="42699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975D474-857D-7B8C-9795-47A5B0042B69}"/>
              </a:ext>
            </a:extLst>
          </p:cNvPr>
          <p:cNvSpPr/>
          <p:nvPr/>
        </p:nvSpPr>
        <p:spPr>
          <a:xfrm>
            <a:off x="1054981" y="2075759"/>
            <a:ext cx="10082038" cy="4077814"/>
          </a:xfrm>
          <a:prstGeom prst="roundRect">
            <a:avLst>
              <a:gd name="adj" fmla="val 7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FA3113-D531-FB6E-8316-E8766E444605}"/>
              </a:ext>
            </a:extLst>
          </p:cNvPr>
          <p:cNvSpPr txBox="1"/>
          <p:nvPr/>
        </p:nvSpPr>
        <p:spPr>
          <a:xfrm>
            <a:off x="4478866" y="2331028"/>
            <a:ext cx="6175521" cy="3127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3000"/>
              </a:lnSpc>
            </a:pPr>
            <a:b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</a:b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لكل حالة </a:t>
            </a:r>
            <a:r>
              <a:rPr lang="ar-EG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أربع إجابات صحيحة جزئيًا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، لكن هناك </a:t>
            </a:r>
            <a:r>
              <a:rPr lang="ar-EG" dirty="0">
                <a:solidFill>
                  <a:srgbClr val="68615D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إجابة واحدة هي الأفضل</a:t>
            </a: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.</a:t>
            </a:r>
            <a:b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</a:b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هدف اللعبة:</a:t>
            </a:r>
          </a:p>
          <a:p>
            <a:pPr algn="r" rtl="1">
              <a:lnSpc>
                <a:spcPts val="3000"/>
              </a:lnSpc>
            </a:pPr>
            <a:endParaRPr lang="ar-EG" dirty="0">
              <a:solidFill>
                <a:srgbClr val="68615D"/>
              </a:solidFill>
              <a:latin typeface="SST Arabic Light" panose="020B0304030504020204" pitchFamily="34" charset="-78"/>
              <a:cs typeface="SST Arabic Light" panose="020B0304030504020204" pitchFamily="34" charset="-78"/>
            </a:endParaRP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تحليل المواقف واتخاذ القرار الصحيح</a:t>
            </a: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مناقشة السبب وراء اختيار الإجابة الأفضل</a:t>
            </a:r>
          </a:p>
          <a:p>
            <a:pPr marL="285750" indent="-285750" algn="r" rtl="1">
              <a:lnSpc>
                <a:spcPts val="3000"/>
              </a:lnSpc>
              <a:buFont typeface="Wingdings" panose="05000000000000000000" pitchFamily="2" charset="2"/>
              <a:buChar char="ü"/>
            </a:pPr>
            <a:r>
              <a:rPr lang="ar-EG" dirty="0">
                <a:solidFill>
                  <a:srgbClr val="68615D"/>
                </a:solidFill>
                <a:latin typeface="SST Arabic Light" panose="020B0304030504020204" pitchFamily="34" charset="-78"/>
                <a:cs typeface="SST Arabic Light" panose="020B0304030504020204" pitchFamily="34" charset="-78"/>
              </a:rPr>
              <a:t>تعزيز التفاعل والمشاركة الجماعية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CFB2E82-4830-CB21-A9DA-F36CEFC6D5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37305" y="2891367"/>
            <a:ext cx="2771722" cy="2590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001072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7763D-FC09-C96B-CE08-1B92B7658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60F1CC-D073-5668-B384-FC9586ACCA7B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B7DC455E-B325-C6CE-67BA-1FDE39B2B5EC}"/>
              </a:ext>
            </a:extLst>
          </p:cNvPr>
          <p:cNvSpPr txBox="1"/>
          <p:nvPr/>
        </p:nvSpPr>
        <p:spPr>
          <a:xfrm>
            <a:off x="1296203" y="2025295"/>
            <a:ext cx="9599596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فريق قيادي يناقش قرارًا مهمًا.</a:t>
            </a:r>
            <a:b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</a:b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أحد المهندسين يذكر مخاطر محتملة، لكن باقي الفريق يتجاهل ملاحظته ويكمل النقاش بسرعة.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624F3A-A21C-F58B-5377-EB3540D2D705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29D536D-EECF-38BB-C7A0-39ADBF07311B}"/>
              </a:ext>
            </a:extLst>
          </p:cNvPr>
          <p:cNvSpPr/>
          <p:nvPr/>
        </p:nvSpPr>
        <p:spPr>
          <a:xfrm>
            <a:off x="89890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يطلب تصويت الفريق فورًا.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FCA57CE-24F9-ED46-5F1B-224F1A72873B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6">
            <a:extLst>
              <a:ext uri="{FF2B5EF4-FFF2-40B4-BE49-F238E27FC236}">
                <a16:creationId xmlns:a16="http://schemas.microsoft.com/office/drawing/2014/main" id="{CD3D6DE9-453B-C55F-622B-D816BC7A9144}"/>
              </a:ext>
            </a:extLst>
          </p:cNvPr>
          <p:cNvSpPr/>
          <p:nvPr/>
        </p:nvSpPr>
        <p:spPr>
          <a:xfrm>
            <a:off x="6250036" y="3247427"/>
            <a:ext cx="2432050" cy="1097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يتوقف ويطلب من الفريق سماع الرأي المختلف بالكامل.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064DB4-436E-2AD0-C263-68B830FFDF74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6">
            <a:extLst>
              <a:ext uri="{FF2B5EF4-FFF2-40B4-BE49-F238E27FC236}">
                <a16:creationId xmlns:a16="http://schemas.microsoft.com/office/drawing/2014/main" id="{B96B576E-246E-2DEF-5ADA-9028B643B695}"/>
              </a:ext>
            </a:extLst>
          </p:cNvPr>
          <p:cNvSpPr/>
          <p:nvPr/>
        </p:nvSpPr>
        <p:spPr>
          <a:xfrm>
            <a:off x="3511069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يسأل المهندس أن يرسل ملاحظاته لاحقًا عبر البريد.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978952A-01C0-07A5-5DE3-4D1D8B0D7548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6">
            <a:extLst>
              <a:ext uri="{FF2B5EF4-FFF2-40B4-BE49-F238E27FC236}">
                <a16:creationId xmlns:a16="http://schemas.microsoft.com/office/drawing/2014/main" id="{355BEF0F-1D86-79F1-AC61-D08DFBBEB32A}"/>
              </a:ext>
            </a:extLst>
          </p:cNvPr>
          <p:cNvSpPr/>
          <p:nvPr/>
        </p:nvSpPr>
        <p:spPr>
          <a:xfrm>
            <a:off x="7721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يكمل الاجتماع لأن الوقت ضيق.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12A913E-C22C-4E31-5B44-D0C4B3E3A2B2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مستطيل 6">
            <a:extLst>
              <a:ext uri="{FF2B5EF4-FFF2-40B4-BE49-F238E27FC236}">
                <a16:creationId xmlns:a16="http://schemas.microsoft.com/office/drawing/2014/main" id="{5D37BBD6-BE7A-D163-F17F-B60B6FD541AE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DD23BEB-CF11-5D26-4E12-2BAAC1BD9CF7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مستطيل 6">
            <a:extLst>
              <a:ext uri="{FF2B5EF4-FFF2-40B4-BE49-F238E27FC236}">
                <a16:creationId xmlns:a16="http://schemas.microsoft.com/office/drawing/2014/main" id="{72418EDF-9754-A0B0-0DDE-FA64A56942F0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9548499-A316-DF35-EFCF-0D54B3C4C701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ستطيل 6">
            <a:extLst>
              <a:ext uri="{FF2B5EF4-FFF2-40B4-BE49-F238E27FC236}">
                <a16:creationId xmlns:a16="http://schemas.microsoft.com/office/drawing/2014/main" id="{89FB8587-F88D-957C-6138-D9AF5D239519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A64612D-2970-FA33-9879-894B0A23CE9F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مستطيل 6">
            <a:extLst>
              <a:ext uri="{FF2B5EF4-FFF2-40B4-BE49-F238E27FC236}">
                <a16:creationId xmlns:a16="http://schemas.microsoft.com/office/drawing/2014/main" id="{BE85828F-5F63-E078-069B-62A1B24B98A6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232839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42B9A-19DF-02B0-85E8-4BD401407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430A73C-C101-766D-47F6-484F336FAFD5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83F1158D-2CB9-EE80-ABD8-8A9F6389E94E}"/>
              </a:ext>
            </a:extLst>
          </p:cNvPr>
          <p:cNvSpPr txBox="1"/>
          <p:nvPr/>
        </p:nvSpPr>
        <p:spPr>
          <a:xfrm>
            <a:off x="1017071" y="2025295"/>
            <a:ext cx="10157860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فريق جديد يعمل على مشروع مهم</a:t>
            </a:r>
            <a:r>
              <a:rPr lang="en-US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 ,</a:t>
            </a: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بعد أسبوعين بدأت تظهر خلافات حادة حول طريقة العمل.</a:t>
            </a:r>
          </a:p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ماذا يعني ذلك غالبًا؟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A78F013-6FF6-8FB4-B044-98F188096889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F81F163-B71F-9117-3ED8-10EF2D070625}"/>
              </a:ext>
            </a:extLst>
          </p:cNvPr>
          <p:cNvSpPr/>
          <p:nvPr/>
        </p:nvSpPr>
        <p:spPr>
          <a:xfrm>
            <a:off x="9201727" y="3417602"/>
            <a:ext cx="2006600" cy="757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المشروع غير واضح.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14E7FD-61D7-40E1-57ED-12F2FBE16768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6">
            <a:extLst>
              <a:ext uri="{FF2B5EF4-FFF2-40B4-BE49-F238E27FC236}">
                <a16:creationId xmlns:a16="http://schemas.microsoft.com/office/drawing/2014/main" id="{0BBCFA1A-0843-F6EB-D37E-EF925164B668}"/>
              </a:ext>
            </a:extLst>
          </p:cNvPr>
          <p:cNvSpPr/>
          <p:nvPr/>
        </p:nvSpPr>
        <p:spPr>
          <a:xfrm>
            <a:off x="6250036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القائد يجب أن يوقف النقاش.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706DE92-F3FD-7C41-96E2-E11B104E16FE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6">
            <a:extLst>
              <a:ext uri="{FF2B5EF4-FFF2-40B4-BE49-F238E27FC236}">
                <a16:creationId xmlns:a16="http://schemas.microsoft.com/office/drawing/2014/main" id="{8C0ADD21-A85A-A644-0EBC-0297354C7460}"/>
              </a:ext>
            </a:extLst>
          </p:cNvPr>
          <p:cNvSpPr/>
          <p:nvPr/>
        </p:nvSpPr>
        <p:spPr>
          <a:xfrm>
            <a:off x="3449628" y="3417602"/>
            <a:ext cx="2554932" cy="757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الفريق يمر بمرحلة طبيعية من تطور الفرق.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C4876CE-6B46-4B4F-C1F9-8298786A0FB4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6">
            <a:extLst>
              <a:ext uri="{FF2B5EF4-FFF2-40B4-BE49-F238E27FC236}">
                <a16:creationId xmlns:a16="http://schemas.microsoft.com/office/drawing/2014/main" id="{9A3E0FEE-C53F-9896-CA58-DD80F4EBAED3}"/>
              </a:ext>
            </a:extLst>
          </p:cNvPr>
          <p:cNvSpPr/>
          <p:nvPr/>
        </p:nvSpPr>
        <p:spPr>
          <a:xfrm>
            <a:off x="7721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فريق غير مناسب ويجب تغييره.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E430EFB-256A-D0C6-F93C-CE092E4ADF13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مستطيل 6">
            <a:extLst>
              <a:ext uri="{FF2B5EF4-FFF2-40B4-BE49-F238E27FC236}">
                <a16:creationId xmlns:a16="http://schemas.microsoft.com/office/drawing/2014/main" id="{06656B7C-6555-F9C7-D70A-DCA1F6DC7C23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1137F39-8D20-6382-8B5C-C2AFF6D48D4D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مستطيل 6">
            <a:extLst>
              <a:ext uri="{FF2B5EF4-FFF2-40B4-BE49-F238E27FC236}">
                <a16:creationId xmlns:a16="http://schemas.microsoft.com/office/drawing/2014/main" id="{0E283FCA-1E82-9EE8-3A24-EBC889609F2C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7738C77-D285-EA45-1D79-97E8BD9FDE04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ستطيل 6">
            <a:extLst>
              <a:ext uri="{FF2B5EF4-FFF2-40B4-BE49-F238E27FC236}">
                <a16:creationId xmlns:a16="http://schemas.microsoft.com/office/drawing/2014/main" id="{92090C2A-494C-04C2-F22E-C90B1B87C739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85638F3-8B68-7828-ED92-24FC2AF892CC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مستطيل 6">
            <a:extLst>
              <a:ext uri="{FF2B5EF4-FFF2-40B4-BE49-F238E27FC236}">
                <a16:creationId xmlns:a16="http://schemas.microsoft.com/office/drawing/2014/main" id="{FA16E637-BF31-5095-BBCC-565F2D067073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211018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DADE8-E33F-2334-5D0A-E0741EE26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F45DD3-AD4B-BFDC-7FC9-3A80D0C76E30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8F82B6DB-CE15-741B-EFE3-3341F4C5ADA6}"/>
              </a:ext>
            </a:extLst>
          </p:cNvPr>
          <p:cNvSpPr txBox="1"/>
          <p:nvPr/>
        </p:nvSpPr>
        <p:spPr>
          <a:xfrm>
            <a:off x="1017071" y="2025295"/>
            <a:ext cx="10157860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فريق قيادي لديه خبرات عالية، لكن الاجتماعات غير فعالة والقرارات بطيئة.</a:t>
            </a:r>
          </a:p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 المشكلة الأكثر احتمالاً؟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A75460F-B481-819A-55F5-C810556FD166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AFA060-4746-1989-B8F2-ABEDFD07970D}"/>
              </a:ext>
            </a:extLst>
          </p:cNvPr>
          <p:cNvSpPr/>
          <p:nvPr/>
        </p:nvSpPr>
        <p:spPr>
          <a:xfrm>
            <a:off x="9201727" y="3420551"/>
            <a:ext cx="200660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ضعف مهارات الأفراد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A97466A-8740-84A1-2E0B-AAE9C3F3A326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32AD8273-F5DB-C9B9-EF38-554A6DDA544A}"/>
              </a:ext>
            </a:extLst>
          </p:cNvPr>
          <p:cNvSpPr/>
          <p:nvPr/>
        </p:nvSpPr>
        <p:spPr>
          <a:xfrm>
            <a:off x="6250036" y="3590726"/>
            <a:ext cx="243205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عدم وجود حوافز مالية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398A60-579D-CE53-DB82-E3F235FB4559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84038995-3156-9DA7-5692-F875796A25A1}"/>
              </a:ext>
            </a:extLst>
          </p:cNvPr>
          <p:cNvSpPr/>
          <p:nvPr/>
        </p:nvSpPr>
        <p:spPr>
          <a:xfrm>
            <a:off x="3511069" y="3590726"/>
            <a:ext cx="243205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ضعف تصميم الفريق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FA7445C-A470-98AB-73DF-009D5AA17EFD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35AEAE01-A936-4264-6FE2-E30AE3C61021}"/>
              </a:ext>
            </a:extLst>
          </p:cNvPr>
          <p:cNvSpPr/>
          <p:nvPr/>
        </p:nvSpPr>
        <p:spPr>
          <a:xfrm>
            <a:off x="772102" y="3590726"/>
            <a:ext cx="243205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قلة الاجتماعات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6F1D479-98BB-01BF-FAA9-33B19F708CFB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6">
            <a:extLst>
              <a:ext uri="{FF2B5EF4-FFF2-40B4-BE49-F238E27FC236}">
                <a16:creationId xmlns:a16="http://schemas.microsoft.com/office/drawing/2014/main" id="{D4474F15-5186-012A-55F3-52006BD195B4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1CA1DB8-FCA2-EC85-BAA3-CF2C69489A3B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0D40122D-AEB3-92E6-4A3B-4FD433CBE988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8F2D7F0-123F-7AD1-FEA5-EE88D43B941C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6">
            <a:extLst>
              <a:ext uri="{FF2B5EF4-FFF2-40B4-BE49-F238E27FC236}">
                <a16:creationId xmlns:a16="http://schemas.microsoft.com/office/drawing/2014/main" id="{5C0C47D9-7C51-B088-C81B-17AAF20F8BA1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00FF867-EF55-A0FA-5EFD-36733C3F6908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6">
            <a:extLst>
              <a:ext uri="{FF2B5EF4-FFF2-40B4-BE49-F238E27FC236}">
                <a16:creationId xmlns:a16="http://schemas.microsoft.com/office/drawing/2014/main" id="{A6F2F22D-0C2A-1D27-CC58-9157B3F9FDAD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635780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640A-7CCD-B227-B590-E18A1E28F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6983D8-2A6E-EC8B-E906-DCB870341CE3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5892C5BB-B058-7466-6F22-49C7FE60A222}"/>
              </a:ext>
            </a:extLst>
          </p:cNvPr>
          <p:cNvSpPr txBox="1"/>
          <p:nvPr/>
        </p:nvSpPr>
        <p:spPr>
          <a:xfrm>
            <a:off x="1017071" y="2025295"/>
            <a:ext cx="10157860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في مشروع كبير، الجميع يشارك في العمل، لكن القرارات تتأخر لأن عدة أشخاص يحاولون اتخاذ القرار.</a:t>
            </a:r>
          </a:p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 المشكلة؟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03120B2-96D0-07ED-112F-313402781A1A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6D3E383-B07D-201E-F763-A7D7BAFD4B2F}"/>
              </a:ext>
            </a:extLst>
          </p:cNvPr>
          <p:cNvSpPr/>
          <p:nvPr/>
        </p:nvSpPr>
        <p:spPr>
          <a:xfrm>
            <a:off x="9201727" y="3590726"/>
            <a:ext cx="200660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الاجتماعات طويلة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3B0AF2-75BD-4D15-C345-D61CB6E2A84D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DEE7885E-57E3-7594-52B3-28392B39C930}"/>
              </a:ext>
            </a:extLst>
          </p:cNvPr>
          <p:cNvSpPr/>
          <p:nvPr/>
        </p:nvSpPr>
        <p:spPr>
          <a:xfrm>
            <a:off x="6250036" y="3590726"/>
            <a:ext cx="2432050" cy="411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المشروع كبير جدًا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CC5EFBD-1C0E-0759-709E-0C8CC8C8C012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686B1178-4BAC-C375-1FCF-15CE461BA067}"/>
              </a:ext>
            </a:extLst>
          </p:cNvPr>
          <p:cNvSpPr/>
          <p:nvPr/>
        </p:nvSpPr>
        <p:spPr>
          <a:xfrm>
            <a:off x="3511069" y="3417602"/>
            <a:ext cx="2432050" cy="757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المسؤوليات غير واضحة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D8830A-568F-D679-6ED3-EEBD71679977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9857F70D-6231-1C77-10BB-A132A5C8EBCC}"/>
              </a:ext>
            </a:extLst>
          </p:cNvPr>
          <p:cNvSpPr/>
          <p:nvPr/>
        </p:nvSpPr>
        <p:spPr>
          <a:xfrm>
            <a:off x="772102" y="3417602"/>
            <a:ext cx="2432050" cy="757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sz="2000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لا يوجد عدد كافٍ من الموظفين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9A0DA19-0027-D602-AB0D-BDFA9C9004A5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6">
            <a:extLst>
              <a:ext uri="{FF2B5EF4-FFF2-40B4-BE49-F238E27FC236}">
                <a16:creationId xmlns:a16="http://schemas.microsoft.com/office/drawing/2014/main" id="{0B7D7ECB-0636-7E82-C84C-0688F860A5B2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3A58FD3-50C7-396C-13D4-B6BCA214A551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DDCE33AF-AE46-8F8B-166A-09D6A7E96C31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F7EFEFB-844A-BC10-FB3B-4178DCB40E9F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6">
            <a:extLst>
              <a:ext uri="{FF2B5EF4-FFF2-40B4-BE49-F238E27FC236}">
                <a16:creationId xmlns:a16="http://schemas.microsoft.com/office/drawing/2014/main" id="{3A4AC138-71D2-6EE3-CA78-26EF9712A526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BF3D77A-FCD3-499C-27BA-42E9FCD252F1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6">
            <a:extLst>
              <a:ext uri="{FF2B5EF4-FFF2-40B4-BE49-F238E27FC236}">
                <a16:creationId xmlns:a16="http://schemas.microsoft.com/office/drawing/2014/main" id="{0F6CE067-7720-3ABD-4BE2-BDB069631342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293859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C1A95-BD0A-4B80-01DE-14A9F9AD7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400918-DF56-8FCB-EA7B-3343FE3B8AAF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262B496F-ED0E-D560-DF67-898FF8DFF664}"/>
              </a:ext>
            </a:extLst>
          </p:cNvPr>
          <p:cNvSpPr txBox="1"/>
          <p:nvPr/>
        </p:nvSpPr>
        <p:spPr>
          <a:xfrm>
            <a:off x="1296203" y="2025295"/>
            <a:ext cx="9599596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فريق قيادي يعمل على 12 مبادرة في نفس الوقت.</a:t>
            </a:r>
            <a:b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</a:b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كل مبادرة مهمة</a:t>
            </a:r>
            <a:r>
              <a:rPr lang="en-US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,</a:t>
            </a: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ماذا يجب أن يفعل القائد أولًا؟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AF7B8D-A82A-ADA1-B579-4D83EE84355A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00BA97D1-D5AD-CACB-B9A4-5AD568D1C729}"/>
              </a:ext>
            </a:extLst>
          </p:cNvPr>
          <p:cNvSpPr/>
          <p:nvPr/>
        </p:nvSpPr>
        <p:spPr>
          <a:xfrm>
            <a:off x="89890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تسريع تنفيذ جميع المشاريع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07F594-CEF4-0C87-3C53-8E83916FDA14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BEB97CD9-C437-4B1A-55B5-C4BB260D586C}"/>
              </a:ext>
            </a:extLst>
          </p:cNvPr>
          <p:cNvSpPr/>
          <p:nvPr/>
        </p:nvSpPr>
        <p:spPr>
          <a:xfrm>
            <a:off x="6250036" y="3593676"/>
            <a:ext cx="2432050" cy="405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تعيين مدراء إضافيين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98E3A27-AF75-C896-7FE9-9417E02C7E79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D0439A16-1A20-06A0-1F12-7DB33EE6FBE5}"/>
              </a:ext>
            </a:extLst>
          </p:cNvPr>
          <p:cNvSpPr/>
          <p:nvPr/>
        </p:nvSpPr>
        <p:spPr>
          <a:xfrm>
            <a:off x="3511069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تحديد عدد محدود من الأولويات الاستراتيجية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098E3B-4739-2FC0-D8B0-B34780F58ECF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B83280F1-4BDB-818D-F899-606C7A0C6C97}"/>
              </a:ext>
            </a:extLst>
          </p:cNvPr>
          <p:cNvSpPr/>
          <p:nvPr/>
        </p:nvSpPr>
        <p:spPr>
          <a:xfrm>
            <a:off x="7721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زيادة عدد الاجتماعات لمتابعة الجميع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7AE065-D45E-E778-709A-668B8D67F86E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6">
            <a:extLst>
              <a:ext uri="{FF2B5EF4-FFF2-40B4-BE49-F238E27FC236}">
                <a16:creationId xmlns:a16="http://schemas.microsoft.com/office/drawing/2014/main" id="{7197DAA0-3820-6E63-6723-1817300E1679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135213F-2050-B98F-91C2-C55C2AD4AB9C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C3073E35-0CF9-E455-D4BA-7BCC6A16B8B6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0B6C109-B153-EB67-DBE0-8EFAD0CAF53D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6">
            <a:extLst>
              <a:ext uri="{FF2B5EF4-FFF2-40B4-BE49-F238E27FC236}">
                <a16:creationId xmlns:a16="http://schemas.microsoft.com/office/drawing/2014/main" id="{27C3F749-48C8-F4E0-BD30-9E75D5FED656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5EDF67D-A57C-0A27-92A0-CC8F445DBF54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6">
            <a:extLst>
              <a:ext uri="{FF2B5EF4-FFF2-40B4-BE49-F238E27FC236}">
                <a16:creationId xmlns:a16="http://schemas.microsoft.com/office/drawing/2014/main" id="{D14E68DD-59E3-7AEF-007A-7D8A1C56056A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271170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A1550-7685-8B86-947C-F6BE631B2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9522955-EF69-B125-742F-12D423221924}"/>
              </a:ext>
            </a:extLst>
          </p:cNvPr>
          <p:cNvSpPr/>
          <p:nvPr/>
        </p:nvSpPr>
        <p:spPr>
          <a:xfrm>
            <a:off x="670560" y="1808074"/>
            <a:ext cx="10850880" cy="1175758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>
            <a:solidFill>
              <a:srgbClr val="0D50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150F9921-2D5B-FBDD-E9AF-74ED3AAD5FE0}"/>
              </a:ext>
            </a:extLst>
          </p:cNvPr>
          <p:cNvSpPr txBox="1"/>
          <p:nvPr/>
        </p:nvSpPr>
        <p:spPr>
          <a:xfrm>
            <a:off x="1296203" y="2025295"/>
            <a:ext cx="9599596" cy="697126"/>
          </a:xfrm>
          <a:prstGeom prst="rect">
            <a:avLst/>
          </a:prstGeom>
        </p:spPr>
        <p:txBody>
          <a:bodyPr vert="horz" wrap="square" lIns="0" tIns="9664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اجتماع قيادي يستمر ساعتين، وفي النهاية لا يتم اتخاذ أي قرار.</a:t>
            </a:r>
          </a:p>
          <a:p>
            <a:pPr algn="ctr" rtl="1">
              <a:lnSpc>
                <a:spcPts val="2800"/>
              </a:lnSpc>
            </a:pPr>
            <a:r>
              <a:rPr lang="ar-SA" sz="2000" dirty="0">
                <a:solidFill>
                  <a:srgbClr val="0D5085"/>
                </a:solidFill>
                <a:latin typeface="SST Arabic Light" panose="020B0304030504020204" pitchFamily="34" charset="-78"/>
                <a:ea typeface="+mn-ea"/>
                <a:cs typeface="SST Arabic Light" panose="020B0304030504020204" pitchFamily="34" charset="-78"/>
              </a:rPr>
              <a:t>ما الحل الأكثر فعالية؟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05004F-ACE1-16E1-AD51-4812CBB60892}"/>
              </a:ext>
            </a:extLst>
          </p:cNvPr>
          <p:cNvSpPr/>
          <p:nvPr/>
        </p:nvSpPr>
        <p:spPr>
          <a:xfrm>
            <a:off x="88619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396F350E-FA91-910C-F1F7-27B1EB7BADF3}"/>
              </a:ext>
            </a:extLst>
          </p:cNvPr>
          <p:cNvSpPr/>
          <p:nvPr/>
        </p:nvSpPr>
        <p:spPr>
          <a:xfrm>
            <a:off x="8989002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إضافة المزيد من المشاركين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8BC716-D459-D752-815D-07061A50FB18}"/>
              </a:ext>
            </a:extLst>
          </p:cNvPr>
          <p:cNvSpPr/>
          <p:nvPr/>
        </p:nvSpPr>
        <p:spPr>
          <a:xfrm>
            <a:off x="6123030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6">
            <a:extLst>
              <a:ext uri="{FF2B5EF4-FFF2-40B4-BE49-F238E27FC236}">
                <a16:creationId xmlns:a16="http://schemas.microsoft.com/office/drawing/2014/main" id="{9E1CCF30-9A0B-47A1-4EF7-2684A29769DE}"/>
              </a:ext>
            </a:extLst>
          </p:cNvPr>
          <p:cNvSpPr/>
          <p:nvPr/>
        </p:nvSpPr>
        <p:spPr>
          <a:xfrm>
            <a:off x="6250036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تحديد صاحب القرار قبل الاجتماع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1463A6F-C8EC-0959-5312-610504681516}"/>
              </a:ext>
            </a:extLst>
          </p:cNvPr>
          <p:cNvSpPr/>
          <p:nvPr/>
        </p:nvSpPr>
        <p:spPr>
          <a:xfrm>
            <a:off x="3384063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6">
            <a:extLst>
              <a:ext uri="{FF2B5EF4-FFF2-40B4-BE49-F238E27FC236}">
                <a16:creationId xmlns:a16="http://schemas.microsoft.com/office/drawing/2014/main" id="{B9B3EA09-2A99-826F-0548-1EB4563DEA0D}"/>
              </a:ext>
            </a:extLst>
          </p:cNvPr>
          <p:cNvSpPr/>
          <p:nvPr/>
        </p:nvSpPr>
        <p:spPr>
          <a:xfrm>
            <a:off x="3511069" y="3420551"/>
            <a:ext cx="2432050" cy="75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إرسال ملخص بعد الاجتماع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F571B9A-D4A6-E52B-7722-4DC9AFB22422}"/>
              </a:ext>
            </a:extLst>
          </p:cNvPr>
          <p:cNvSpPr/>
          <p:nvPr/>
        </p:nvSpPr>
        <p:spPr>
          <a:xfrm>
            <a:off x="645096" y="3140444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6">
            <a:extLst>
              <a:ext uri="{FF2B5EF4-FFF2-40B4-BE49-F238E27FC236}">
                <a16:creationId xmlns:a16="http://schemas.microsoft.com/office/drawing/2014/main" id="{8BA1544C-73FC-D975-D27F-4E63E2436EC3}"/>
              </a:ext>
            </a:extLst>
          </p:cNvPr>
          <p:cNvSpPr/>
          <p:nvPr/>
        </p:nvSpPr>
        <p:spPr>
          <a:xfrm>
            <a:off x="772102" y="3593676"/>
            <a:ext cx="2432050" cy="405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lnSpc>
                <a:spcPts val="2700"/>
              </a:lnSpc>
              <a:defRPr/>
            </a:pPr>
            <a:r>
              <a:rPr lang="ar-EG" dirty="0">
                <a:solidFill>
                  <a:schemeClr val="bg1"/>
                </a:solidFill>
                <a:latin typeface="SST Arabic" panose="020B0504030504020204" pitchFamily="34" charset="-78"/>
                <a:ea typeface="HRDF light Light" panose="02000600020000020004" pitchFamily="2" charset="-78"/>
                <a:cs typeface="SST Arabic" panose="020B0504030504020204" pitchFamily="34" charset="-78"/>
              </a:rPr>
              <a:t>زيادة مدة الاجتماع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E6B929E-EF2B-4E03-9617-7460C8079956}"/>
              </a:ext>
            </a:extLst>
          </p:cNvPr>
          <p:cNvSpPr/>
          <p:nvPr/>
        </p:nvSpPr>
        <p:spPr>
          <a:xfrm>
            <a:off x="88619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0D50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6">
            <a:extLst>
              <a:ext uri="{FF2B5EF4-FFF2-40B4-BE49-F238E27FC236}">
                <a16:creationId xmlns:a16="http://schemas.microsoft.com/office/drawing/2014/main" id="{FEE33EC3-2F0D-BFC3-AD8A-3FC90B1196E0}"/>
              </a:ext>
            </a:extLst>
          </p:cNvPr>
          <p:cNvSpPr/>
          <p:nvPr/>
        </p:nvSpPr>
        <p:spPr>
          <a:xfrm>
            <a:off x="89890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ea typeface="HRDF light Light" panose="02000600020000020004" pitchFamily="2" charset="-78"/>
                <a:cs typeface="SST Arabic Medium" panose="020B0604030504020204" pitchFamily="34" charset="-78"/>
              </a:rPr>
              <a:t>D</a:t>
            </a:r>
            <a:endParaRPr lang="en-US" dirty="0">
              <a:solidFill>
                <a:schemeClr val="bg1"/>
              </a:solidFill>
              <a:latin typeface="SST Arabic Medium" panose="020B0604030504020204" pitchFamily="34" charset="-78"/>
              <a:ea typeface="HRDF light Light" panose="02000600020000020004" pitchFamily="2" charset="-78"/>
              <a:cs typeface="SST Arabic Medium" panose="020B0604030504020204" pitchFamily="34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85BE2AF-912D-E9A1-AE89-0C176A613236}"/>
              </a:ext>
            </a:extLst>
          </p:cNvPr>
          <p:cNvSpPr/>
          <p:nvPr/>
        </p:nvSpPr>
        <p:spPr>
          <a:xfrm>
            <a:off x="6123030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296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مستطيل 6">
            <a:extLst>
              <a:ext uri="{FF2B5EF4-FFF2-40B4-BE49-F238E27FC236}">
                <a16:creationId xmlns:a16="http://schemas.microsoft.com/office/drawing/2014/main" id="{38ABF908-6FB7-02FF-DEE4-3E7275BEBBB2}"/>
              </a:ext>
            </a:extLst>
          </p:cNvPr>
          <p:cNvSpPr/>
          <p:nvPr/>
        </p:nvSpPr>
        <p:spPr>
          <a:xfrm>
            <a:off x="6250036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B93D557-2048-C933-B631-840D89CE2F9C}"/>
              </a:ext>
            </a:extLst>
          </p:cNvPr>
          <p:cNvSpPr/>
          <p:nvPr/>
        </p:nvSpPr>
        <p:spPr>
          <a:xfrm>
            <a:off x="3384063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DD7C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6">
            <a:extLst>
              <a:ext uri="{FF2B5EF4-FFF2-40B4-BE49-F238E27FC236}">
                <a16:creationId xmlns:a16="http://schemas.microsoft.com/office/drawing/2014/main" id="{A905652D-FFCE-8580-C1DB-DAE4B6F615F7}"/>
              </a:ext>
            </a:extLst>
          </p:cNvPr>
          <p:cNvSpPr/>
          <p:nvPr/>
        </p:nvSpPr>
        <p:spPr>
          <a:xfrm>
            <a:off x="3511069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236D37C-4487-92E2-2B1A-A127ADAE6F54}"/>
              </a:ext>
            </a:extLst>
          </p:cNvPr>
          <p:cNvSpPr/>
          <p:nvPr/>
        </p:nvSpPr>
        <p:spPr>
          <a:xfrm>
            <a:off x="645096" y="4571310"/>
            <a:ext cx="2684908" cy="1311574"/>
          </a:xfrm>
          <a:prstGeom prst="roundRect">
            <a:avLst>
              <a:gd name="adj" fmla="val 50000"/>
            </a:avLst>
          </a:prstGeom>
          <a:solidFill>
            <a:srgbClr val="1DA7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6">
            <a:extLst>
              <a:ext uri="{FF2B5EF4-FFF2-40B4-BE49-F238E27FC236}">
                <a16:creationId xmlns:a16="http://schemas.microsoft.com/office/drawing/2014/main" id="{E1DEB4C1-0922-B517-9964-2FB5B9D7AC40}"/>
              </a:ext>
            </a:extLst>
          </p:cNvPr>
          <p:cNvSpPr/>
          <p:nvPr/>
        </p:nvSpPr>
        <p:spPr>
          <a:xfrm>
            <a:off x="772102" y="4834682"/>
            <a:ext cx="24320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3128" rtl="1">
              <a:defRPr/>
            </a:pPr>
            <a:r>
              <a:rPr lang="en-US" sz="4400" dirty="0">
                <a:solidFill>
                  <a:schemeClr val="bg1"/>
                </a:solidFill>
                <a:latin typeface="SST Arabic Medium" panose="020B0604030504020204" pitchFamily="34" charset="-78"/>
                <a:cs typeface="SST Arabic Medium" panose="020B0604030504020204" pitchFamily="34" charset="-78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628659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7A65C-6D20-89ED-F2D9-0BDE87324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5A02780-3883-255F-3073-EF60C72A3B6D}"/>
              </a:ext>
            </a:extLst>
          </p:cNvPr>
          <p:cNvSpPr txBox="1"/>
          <p:nvPr/>
        </p:nvSpPr>
        <p:spPr>
          <a:xfrm>
            <a:off x="6862439" y="4705201"/>
            <a:ext cx="4655332" cy="1143312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5400" dirty="0">
                <a:solidFill>
                  <a:schemeClr val="bg1"/>
                </a:solidFill>
                <a:latin typeface="SST Arabic Light" panose="020B0304030504020204" pitchFamily="34" charset="-78"/>
                <a:ea typeface="HRDF light" panose="02000600020000020004" pitchFamily="2" charset="-78"/>
                <a:cs typeface="SST Arabic Light" panose="020B0304030504020204" pitchFamily="34" charset="-78"/>
              </a:rPr>
              <a:t>شكـــرًا لكــــم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52FB1-53D9-ABA8-7BB4-EE38DA99181B}"/>
              </a:ext>
            </a:extLst>
          </p:cNvPr>
          <p:cNvSpPr txBox="1"/>
          <p:nvPr/>
        </p:nvSpPr>
        <p:spPr>
          <a:xfrm>
            <a:off x="591812" y="6205706"/>
            <a:ext cx="196681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1500" cap="all" dirty="0">
                <a:solidFill>
                  <a:prstClr val="white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برنامج </a:t>
            </a:r>
            <a:r>
              <a:rPr lang="ar-EG" sz="1500" cap="all" dirty="0">
                <a:solidFill>
                  <a:prstClr val="white"/>
                </a:solidFill>
                <a:latin typeface="SST Arabic" panose="020B0504030504020204" pitchFamily="34" charset="-78"/>
                <a:cs typeface="SST Arabic" panose="020B0504030504020204" pitchFamily="34" charset="-78"/>
              </a:rPr>
              <a:t>بناء الفريق</a:t>
            </a:r>
            <a:endParaRPr lang="ar-SA" sz="1500" cap="all" dirty="0">
              <a:solidFill>
                <a:prstClr val="white"/>
              </a:solidFill>
              <a:latin typeface="SST Arabic" panose="020B0504030504020204" pitchFamily="34" charset="-78"/>
              <a:cs typeface="SST Arabic" panose="020B050403050402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453211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TCEuECdk"/>
  <p:tag name="ARTICULATE_DESIGN_ID_نسق OFFICE" val="sQfh2gyq"/>
  <p:tag name="ARTICULATE_SLIDE_COUNT" val="2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E9560EED9774DBFBCA537D0DCFECF" ma:contentTypeVersion="15" ma:contentTypeDescription="Create a new document." ma:contentTypeScope="" ma:versionID="8eb36c5a301c1e75b21e6bd3dab910f1">
  <xsd:schema xmlns:xsd="http://www.w3.org/2001/XMLSchema" xmlns:xs="http://www.w3.org/2001/XMLSchema" xmlns:p="http://schemas.microsoft.com/office/2006/metadata/properties" xmlns:ns1="http://schemas.microsoft.com/sharepoint/v3" xmlns:ns2="f04dacb5-27eb-4e79-bd48-1637f6681ca0" xmlns:ns3="52922da4-500d-4cdd-8348-f45f00db1317" targetNamespace="http://schemas.microsoft.com/office/2006/metadata/properties" ma:root="true" ma:fieldsID="22297228890a8b2f3da77383e61342c0" ns1:_="" ns2:_="" ns3:_="">
    <xsd:import namespace="http://schemas.microsoft.com/sharepoint/v3"/>
    <xsd:import namespace="f04dacb5-27eb-4e79-bd48-1637f6681ca0"/>
    <xsd:import namespace="52922da4-500d-4cdd-8348-f45f00db1317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dacb5-27eb-4e79-bd48-1637f6681ca0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1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8679018-c8b5-43e9-adcd-8cca0014b2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922da4-500d-4cdd-8348-f45f00db131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bc2e9d4e-cbf4-440e-8d28-81961e9d7b6b}" ma:internalName="TaxCatchAll" ma:showField="CatchAllData" ma:web="52922da4-500d-4cdd-8348-f45f00db13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04dacb5-27eb-4e79-bd48-1637f6681ca0">
      <Terms xmlns="http://schemas.microsoft.com/office/infopath/2007/PartnerControls"/>
    </lcf76f155ced4ddcb4097134ff3c332f>
    <TaxCatchAll xmlns="52922da4-500d-4cdd-8348-f45f00db1317" xsi:nil="true"/>
  </documentManagement>
</p:properties>
</file>

<file path=customXml/itemProps1.xml><?xml version="1.0" encoding="utf-8"?>
<ds:datastoreItem xmlns:ds="http://schemas.openxmlformats.org/officeDocument/2006/customXml" ds:itemID="{42269072-7498-434E-B28C-4EC3A2C004D7}"/>
</file>

<file path=customXml/itemProps2.xml><?xml version="1.0" encoding="utf-8"?>
<ds:datastoreItem xmlns:ds="http://schemas.openxmlformats.org/officeDocument/2006/customXml" ds:itemID="{958941A7-5BCE-4AA2-9577-D19F63D371A7}"/>
</file>

<file path=customXml/itemProps3.xml><?xml version="1.0" encoding="utf-8"?>
<ds:datastoreItem xmlns:ds="http://schemas.openxmlformats.org/officeDocument/2006/customXml" ds:itemID="{EE155403-26AA-4C20-9ED2-FE995395F6E1}"/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1930</Words>
  <Application>Microsoft Office PowerPoint</Application>
  <PresentationFormat>Widescreen</PresentationFormat>
  <Paragraphs>309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Arial</vt:lpstr>
      <vt:lpstr>Courier New</vt:lpstr>
      <vt:lpstr>SST Arabic</vt:lpstr>
      <vt:lpstr>SST Arabic Light</vt:lpstr>
      <vt:lpstr>SST Arabic Medium</vt:lpstr>
      <vt:lpstr>Wingdings</vt:lpstr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Mostafa Fahmy</dc:creator>
  <cp:lastModifiedBy>Sayed Ahmed Abdelghany</cp:lastModifiedBy>
  <cp:revision>23</cp:revision>
  <dcterms:created xsi:type="dcterms:W3CDTF">2026-04-05T07:13:50Z</dcterms:created>
  <dcterms:modified xsi:type="dcterms:W3CDTF">2026-04-07T08:09:33Z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B9014FFC-8D95-4B89-ADD4-E41547A6CD39</vt:lpwstr>
  </property>
  <property fmtid="{D5CDD505-2E9C-101B-9397-08002B2CF9AE}" pid="3" name="ArticulatePath">
    <vt:lpwstr>Orientation Video</vt:lpwstr>
  </property>
  <property fmtid="{D5CDD505-2E9C-101B-9397-08002B2CF9AE}" pid="4" name="ContentTypeId">
    <vt:lpwstr>0x010100DDEE9560EED9774DBFBCA537D0DCFECF</vt:lpwstr>
  </property>
</Properties>
</file>