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71" r:id="rId5"/>
    <p:sldId id="259" r:id="rId6"/>
    <p:sldId id="260" r:id="rId7"/>
    <p:sldId id="261" r:id="rId8"/>
    <p:sldId id="262" r:id="rId9"/>
    <p:sldId id="263" r:id="rId10"/>
    <p:sldId id="264" r:id="rId11"/>
    <p:sldId id="270" r:id="rId12"/>
    <p:sldId id="269" r:id="rId13"/>
    <p:sldId id="268" r:id="rId14"/>
    <p:sldId id="265" r:id="rId15"/>
    <p:sldId id="266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Cultural Capital in the Early Years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Understanding how to give every child the best possible start by enriching their experiences and learning.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Cultural Capital?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Cultural Capital means the knowledge, experiences, and skills children need to succeed in life.</a:t>
            </a:r>
          </a:p>
          <a:p>
            <a:endParaRPr/>
          </a:p>
          <a:p>
            <a:r>
              <a:t>In Early Years, it’s about:</a:t>
            </a:r>
          </a:p>
          <a:p>
            <a:r>
              <a:t>• Bridging experience gaps</a:t>
            </a:r>
          </a:p>
          <a:p>
            <a:r>
              <a:t>• Providing real-world exposure</a:t>
            </a:r>
          </a:p>
          <a:p>
            <a:r>
              <a:t>• Supporting equality of opportunity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Ofsted Says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‘Cultural capital is the essential knowledge that children need to prepare them for future success.’ – Ofsted</a:t>
            </a:r>
          </a:p>
          <a:p>
            <a:endParaRPr/>
          </a:p>
          <a:p>
            <a:r>
              <a:t>Inspectors look at how settings enhance children’s learning through meaningful, enriching experiences.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Cultural Capital Matters for Children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Builds confidence in unfamiliar situations</a:t>
            </a:r>
          </a:p>
          <a:p>
            <a:r>
              <a:t>• Boosts language and communication</a:t>
            </a:r>
          </a:p>
          <a:p>
            <a:r>
              <a:t>• Prepares children for future learning</a:t>
            </a:r>
          </a:p>
          <a:p>
            <a:r>
              <a:t>• Fosters curiosity and engagement</a:t>
            </a:r>
          </a:p>
          <a:p>
            <a:r>
              <a:t>• Ensures no child is left behind because of limited life experiences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Everyday Practice = Cultural Capital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You’re likely already doing it:</a:t>
            </a:r>
          </a:p>
          <a:p>
            <a:r>
              <a:t>• Using real-life objects and words</a:t>
            </a:r>
          </a:p>
          <a:p>
            <a:r>
              <a:t>• Playing, cooking, gardening, visiting the library</a:t>
            </a:r>
          </a:p>
          <a:p>
            <a:r>
              <a:t>• Encouraging curiosity and conversations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Practical Examples by Area of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Communication &amp; Language: Describe textures, label tools</a:t>
            </a:r>
          </a:p>
          <a:p>
            <a:r>
              <a:t>• Physical Development: Using cutlery, dressing independently</a:t>
            </a:r>
          </a:p>
          <a:p>
            <a:r>
              <a:t>• Literacy: Reading menus, signs, labels</a:t>
            </a:r>
          </a:p>
          <a:p>
            <a:r>
              <a:t>• Understanding the World: Learning about seasons, maps, families</a:t>
            </a:r>
          </a:p>
          <a:p>
            <a:r>
              <a:t>• Expressive Arts: Music from different cultures, real role-play props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Deep Dive Scenarios – Part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Scenario: A child says, 'We’ve never been to the seaside.'</a:t>
            </a:r>
          </a:p>
          <a:p>
            <a:endParaRPr/>
          </a:p>
          <a:p>
            <a:r>
              <a:t>Response:</a:t>
            </a:r>
          </a:p>
          <a:p>
            <a:r>
              <a:t>• Set up a beach corner</a:t>
            </a:r>
          </a:p>
          <a:p>
            <a:r>
              <a:t>• Explore sea-themed books</a:t>
            </a:r>
          </a:p>
          <a:p>
            <a:r>
              <a:t>• Show videos of the sea</a:t>
            </a:r>
          </a:p>
          <a:p>
            <a:r>
              <a:t>• Bring in shells and sand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Deep Dive Scenarios – Part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Scenario: A parent says, 'We don’t read books at home.'</a:t>
            </a:r>
          </a:p>
          <a:p>
            <a:endParaRPr/>
          </a:p>
          <a:p>
            <a:r>
              <a:t>Response:</a:t>
            </a:r>
          </a:p>
          <a:p>
            <a:r>
              <a:t>• Lend books home</a:t>
            </a:r>
          </a:p>
          <a:p>
            <a:r>
              <a:t>• Offer story recordings</a:t>
            </a:r>
          </a:p>
          <a:p>
            <a:r>
              <a:t>• Use wordless picture books</a:t>
            </a:r>
          </a:p>
          <a:p>
            <a:r>
              <a:t>• Share tips for simple reading at home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Deep Dive Scenarios – Part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Scenario: A child only eats familiar traditional food.</a:t>
            </a:r>
          </a:p>
          <a:p>
            <a:endParaRPr/>
          </a:p>
          <a:p>
            <a:r>
              <a:t>Response:</a:t>
            </a:r>
          </a:p>
          <a:p>
            <a:r>
              <a:t>• Introduce new food through play</a:t>
            </a:r>
          </a:p>
          <a:p>
            <a:r>
              <a:t>• Use stories or cooking sessions</a:t>
            </a:r>
          </a:p>
          <a:p>
            <a:r>
              <a:t>• Model food names during role play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Family Engagement for Cultural Capital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Invite parents to share songs, celebrations</a:t>
            </a:r>
          </a:p>
          <a:p>
            <a:r>
              <a:t>• Share 'what we did today' photos</a:t>
            </a:r>
          </a:p>
          <a:p>
            <a:r>
              <a:t>• Create multilingual displays</a:t>
            </a:r>
          </a:p>
          <a:p>
            <a:r>
              <a:t>• Send home 'weekend activity bags'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Deep Dive Scenario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Tasha says, 'My mummy says we don’t do books at home.'</a:t>
            </a:r>
          </a:p>
          <a:p>
            <a:endParaRPr/>
          </a:p>
          <a:p>
            <a:r>
              <a:t>💬 What might this mean for Tasha’s cultural capital?</a:t>
            </a:r>
          </a:p>
          <a:p>
            <a:r>
              <a:t>💬 What simple ideas could support her?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Deep Dive Scenario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Omar has never celebrated his birthday or attended one.</a:t>
            </a:r>
          </a:p>
          <a:p>
            <a:endParaRPr/>
          </a:p>
          <a:p>
            <a:r>
              <a:t>💬 How could you explore celebrations in an inclusive way?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Deep Dive Scenario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Ellie’s mum says she’s never seen a farm animal before.</a:t>
            </a:r>
          </a:p>
          <a:p>
            <a:endParaRPr/>
          </a:p>
          <a:p>
            <a:r>
              <a:t>💬 What role play or small world resources could help?</a:t>
            </a:r>
          </a:p>
          <a:p>
            <a:r>
              <a:t>💬 Could you plan an experience around this?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Reflection Questions for Teams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What assumptions do I make about children’s experiences?</a:t>
            </a:r>
          </a:p>
          <a:p>
            <a:r>
              <a:t>• How do I identify gaps?</a:t>
            </a:r>
          </a:p>
          <a:p>
            <a:r>
              <a:t>• Do I plan experiences that broaden world views?</a:t>
            </a:r>
          </a:p>
          <a:p>
            <a:r>
              <a:t>• Can I explain Cultural Capital clearly to others?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Cultural Capital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✅ Introduced new words and real objects</a:t>
            </a:r>
          </a:p>
          <a:p>
            <a:r>
              <a:t>✅ Noticed a child’s experience gap and planned to fill it</a:t>
            </a:r>
          </a:p>
          <a:p>
            <a:r>
              <a:t>✅ Encouraged discussion about real-world ideas</a:t>
            </a:r>
          </a:p>
          <a:p>
            <a:r>
              <a:t>✅ Reflected on my own practice and assumptions</a:t>
            </a:r>
          </a:p>
          <a:p>
            <a:r>
              <a:t>✅ Engaged families in broadening children’s learning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Final Reflection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Think:</a:t>
            </a:r>
          </a:p>
          <a:p>
            <a:r>
              <a:t>• What one small change could you make this week to support Cultural Capital?</a:t>
            </a:r>
          </a:p>
          <a:p>
            <a:r>
              <a:t>• How will you explain its importance to new staff or families?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0C88CED9B4264EBD3CE9736C28E2A1" ma:contentTypeVersion="0" ma:contentTypeDescription="Create a new document." ma:contentTypeScope="" ma:versionID="aeb450e4d95ffe7d0c41e2bd62889a9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764bea3eb9b1a5be8fd57fac5fb459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2F7B8D3-3B19-4097-BBF7-866D57716A02}"/>
</file>

<file path=customXml/itemProps2.xml><?xml version="1.0" encoding="utf-8"?>
<ds:datastoreItem xmlns:ds="http://schemas.openxmlformats.org/officeDocument/2006/customXml" ds:itemID="{36B17A4E-4E32-46B6-8F18-51393B8EC300}"/>
</file>

<file path=customXml/itemProps3.xml><?xml version="1.0" encoding="utf-8"?>
<ds:datastoreItem xmlns:ds="http://schemas.openxmlformats.org/officeDocument/2006/customXml" ds:itemID="{1FA21E44-5A1E-4E61-83AC-77E9F6B2EADF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595</Words>
  <Application>Microsoft Office PowerPoint</Application>
  <PresentationFormat>On-screen Show (4:3)</PresentationFormat>
  <Paragraphs>87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Cultural Capital in the Early Years</vt:lpstr>
      <vt:lpstr>What is Cultural Capital?</vt:lpstr>
      <vt:lpstr>What Ofsted Says</vt:lpstr>
      <vt:lpstr>Why Cultural Capital Matters for Children</vt:lpstr>
      <vt:lpstr>Everyday Practice = Cultural Capital</vt:lpstr>
      <vt:lpstr>Practical Examples by Area of Learning</vt:lpstr>
      <vt:lpstr>Deep Dive Scenarios – Part 1</vt:lpstr>
      <vt:lpstr>Deep Dive Scenarios – Part 2</vt:lpstr>
      <vt:lpstr>Deep Dive Scenarios – Part 3</vt:lpstr>
      <vt:lpstr>Family Engagement for Cultural Capital</vt:lpstr>
      <vt:lpstr>Deep Dive Scenario 4</vt:lpstr>
      <vt:lpstr>Deep Dive Scenario 5</vt:lpstr>
      <vt:lpstr>Deep Dive Scenario 6</vt:lpstr>
      <vt:lpstr>Reflection Questions for Teams</vt:lpstr>
      <vt:lpstr>Cultural Capital Checklist</vt:lpstr>
      <vt:lpstr>Final Reflection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Cultural Capital in the Early Years</dc:title>
  <dc:subject/>
  <dc:creator>Dianne Lumsden-Earle</dc:creator>
  <cp:keywords/>
  <dc:description>generated using python-pptx</dc:description>
  <cp:lastModifiedBy>Dianne Lumsden-Earle</cp:lastModifiedBy>
  <cp:revision>1</cp:revision>
  <dcterms:created xsi:type="dcterms:W3CDTF">2013-01-27T09:14:16Z</dcterms:created>
  <dcterms:modified xsi:type="dcterms:W3CDTF">2025-06-06T07:21:46Z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0x010100CE0C88CED9B4264EBD3CE9736C28E2A1</vt:lpwstr>
  </property>
</Properties>
</file>