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1" d="100"/>
          <a:sy n="81" d="100"/>
        </p:scale>
        <p:origin x="1498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17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6/6/2025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FGM Awareness in the Early Years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Today we’re going to explore FGM in the context of safeguarding.</a:t>
            </a:r>
          </a:p>
          <a:p>
            <a:endParaRPr/>
          </a:p>
          <a:p>
            <a:r>
              <a:t>This is a sensitive subject but an important one.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What is FGM?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FGM stands for Female Genital Mutilation. It involves altering or injuring female genitals for non-medical reasons. It’s illegal and considered child abuse in the UK.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Is FGM Relevant to Early Years?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Children in early years are unlikely to have undergone FGM yet, but:</a:t>
            </a:r>
          </a:p>
          <a:p>
            <a:r>
              <a:t>• They may be at risk</a:t>
            </a:r>
          </a:p>
          <a:p>
            <a:r>
              <a:t>• Staff may overhear plans or comments</a:t>
            </a:r>
          </a:p>
          <a:p>
            <a:r>
              <a:t>• Parents may travel to countries where FGM is common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FGM and the Law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UK law states:</a:t>
            </a:r>
          </a:p>
          <a:p>
            <a:r>
              <a:t>• FGM is illegal</a:t>
            </a:r>
          </a:p>
          <a:p>
            <a:r>
              <a:t>• It is illegal to take a child abroad for FGM</a:t>
            </a:r>
          </a:p>
          <a:p>
            <a:r>
              <a:t>• Professionals have a duty to report it</a:t>
            </a:r>
          </a:p>
          <a:p>
            <a:endParaRPr/>
          </a:p>
          <a:p>
            <a:r>
              <a:t>(Serious Crime Act 2015)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Possible Warning Signs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Possible signs:</a:t>
            </a:r>
          </a:p>
          <a:p>
            <a:r>
              <a:t>• Comments about 'a special ceremony'</a:t>
            </a:r>
          </a:p>
          <a:p>
            <a:r>
              <a:t>• Plans for extended travel to high-risk countries</a:t>
            </a:r>
          </a:p>
          <a:p>
            <a:r>
              <a:t>• Child appears anxious before a trip</a:t>
            </a:r>
          </a:p>
          <a:p>
            <a:r>
              <a:t>• Sudden change in behaviour or toileting habits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Why Families Might Not Talk About It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Parents may be afraid to speak out or may see FGM as a normal tradition.</a:t>
            </a:r>
          </a:p>
          <a:p>
            <a:r>
              <a:t>Some may not realise it is harmful or illegal.</a:t>
            </a:r>
          </a:p>
          <a:p>
            <a:r>
              <a:t>Cultural sensitivity matters — but safeguarding comes first.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What To Do If You're Concerned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If you suspect FGM risk:</a:t>
            </a:r>
          </a:p>
          <a:p>
            <a:r>
              <a:t>1. Record what you see/hear</a:t>
            </a:r>
          </a:p>
          <a:p>
            <a:r>
              <a:t>2. Report to your safeguarding lead</a:t>
            </a:r>
          </a:p>
          <a:p>
            <a:r>
              <a:t>3. Do not confront the family</a:t>
            </a:r>
          </a:p>
          <a:p>
            <a:endParaRPr/>
          </a:p>
          <a:p>
            <a:r>
              <a:t>Use the FGM reporting flowchart in your setting.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Scenario Time!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Scenario time:</a:t>
            </a:r>
          </a:p>
          <a:p>
            <a:r>
              <a:t>• A parent says, 'We're taking her home for the ceremony.'</a:t>
            </a:r>
          </a:p>
          <a:p>
            <a:r>
              <a:t>• A child says, 'Grandma says I have to be brave when we go away.'</a:t>
            </a:r>
          </a:p>
          <a:p>
            <a:r>
              <a:t>• You overhear 'She's ready for the cutting.'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Reflective Practice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Think about:</a:t>
            </a:r>
          </a:p>
          <a:p>
            <a:r>
              <a:t>• Are you confident in identifying concerns?</a:t>
            </a:r>
          </a:p>
          <a:p>
            <a:r>
              <a:t>• Do you know what action to take?</a:t>
            </a:r>
          </a:p>
          <a:p>
            <a:r>
              <a:t>• What support can you offer your team in these conversations?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E0C88CED9B4264EBD3CE9736C28E2A1" ma:contentTypeVersion="0" ma:contentTypeDescription="Create a new document." ma:contentTypeScope="" ma:versionID="aeb450e4d95ffe7d0c41e2bd62889a9c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b764bea3eb9b1a5be8fd57fac5fb459b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8A3C6C10-1E07-4724-8C85-F0AEBE08916C}"/>
</file>

<file path=customXml/itemProps2.xml><?xml version="1.0" encoding="utf-8"?>
<ds:datastoreItem xmlns:ds="http://schemas.openxmlformats.org/officeDocument/2006/customXml" ds:itemID="{542F2208-A0E4-4249-AFAB-F6D2317569D6}"/>
</file>

<file path=customXml/itemProps3.xml><?xml version="1.0" encoding="utf-8"?>
<ds:datastoreItem xmlns:ds="http://schemas.openxmlformats.org/officeDocument/2006/customXml" ds:itemID="{D468EE46-2B2A-4E44-B2C6-71B0A3908E30}"/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341</Words>
  <Application>Microsoft Office PowerPoint</Application>
  <PresentationFormat>On-screen Show (4:3)</PresentationFormat>
  <Paragraphs>45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FGM Awareness in the Early Years</vt:lpstr>
      <vt:lpstr>What is FGM?</vt:lpstr>
      <vt:lpstr>Is FGM Relevant to Early Years?</vt:lpstr>
      <vt:lpstr>FGM and the Law</vt:lpstr>
      <vt:lpstr>Possible Warning Signs</vt:lpstr>
      <vt:lpstr>Why Families Might Not Talk About It</vt:lpstr>
      <vt:lpstr>What To Do If You're Concerned</vt:lpstr>
      <vt:lpstr>Scenario Time!</vt:lpstr>
      <vt:lpstr>Reflective Practice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FGM Awareness in the Early Years</dc:title>
  <dc:subject/>
  <dc:creator>Dianne Lumsden-Earle</dc:creator>
  <cp:keywords/>
  <dc:description>generated using python-pptx</dc:description>
  <cp:lastModifiedBy>Dianne Lumsden-Earle</cp:lastModifiedBy>
  <cp:revision>1</cp:revision>
  <dcterms:created xsi:type="dcterms:W3CDTF">2013-01-27T09:14:16Z</dcterms:created>
  <dcterms:modified xsi:type="dcterms:W3CDTF">2025-06-06T07:16:06Z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0x010100CE0C88CED9B4264EBD3CE9736C28E2A1</vt:lpwstr>
  </property>
</Properties>
</file>