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8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Prevent Duty in the Early Years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Keeping children safe from the risk of radicalisation and extremist influence. Our job is to notice, respond, and protect.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the Prevent Duty?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The Prevent Duty is part of the UK government’s counter-terrorism strategy.</a:t>
            </a:r>
          </a:p>
          <a:p>
            <a:endParaRPr/>
          </a:p>
          <a:p>
            <a:r>
              <a:t>It requires early years settings to:</a:t>
            </a:r>
          </a:p>
          <a:p>
            <a:r>
              <a:t>• Identify children and families at risk</a:t>
            </a:r>
          </a:p>
          <a:p>
            <a:r>
              <a:t>• Take action to safeguard</a:t>
            </a:r>
          </a:p>
          <a:p>
            <a:r>
              <a:t>• Promote positive, inclusive values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Is Prevent Relevant in Early Years?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Yes! Radicalisation can affect families of any age.</a:t>
            </a:r>
          </a:p>
          <a:p>
            <a:endParaRPr/>
          </a:p>
          <a:p>
            <a:r>
              <a:t>We may notice:</a:t>
            </a:r>
          </a:p>
          <a:p>
            <a:r>
              <a:t>• Comments or behaviours from parents</a:t>
            </a:r>
          </a:p>
          <a:p>
            <a:r>
              <a:t>• Home influences</a:t>
            </a:r>
          </a:p>
          <a:p>
            <a:r>
              <a:t>• Worrying language or isolation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Signs That May Raise Concern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 child using aggressive or extreme language</a:t>
            </a:r>
          </a:p>
          <a:p>
            <a:r>
              <a:t>• Parents expressing extremist views</a:t>
            </a:r>
          </a:p>
          <a:p>
            <a:r>
              <a:t>• Families suddenly isolating themselves</a:t>
            </a:r>
          </a:p>
          <a:p>
            <a:r>
              <a:t>• Repeated use of divisive language (e.g. 'us vs them')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British Values as Protective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Embedding British Values in daily life helps children build resilience:</a:t>
            </a:r>
          </a:p>
          <a:p>
            <a:r>
              <a:t>• Democracy – group decisions, turn-taking</a:t>
            </a:r>
          </a:p>
          <a:p>
            <a:r>
              <a:t>• Rule of Law – routines and boundaries</a:t>
            </a:r>
          </a:p>
          <a:p>
            <a:r>
              <a:t>• Individual Liberty – choosing activities</a:t>
            </a:r>
          </a:p>
          <a:p>
            <a:r>
              <a:t>• Mutual Respect &amp; Tolerance – talking about differences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Prevent in Practice – Real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Example 1: A parent makes repeated negative comments about other ethnic groups.</a:t>
            </a:r>
          </a:p>
          <a:p>
            <a:r>
              <a:t>Example 2: A child mimics violent behaviour seen on a phone at home.</a:t>
            </a:r>
          </a:p>
          <a:p>
            <a:r>
              <a:t>Example 3: A family withdraws from community events or refuses diverse materials.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to Do if You’re Concerned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Record the exact language or behaviour</a:t>
            </a:r>
          </a:p>
          <a:p>
            <a:r>
              <a:t>2. Speak to your Designated Safeguarding Lead</a:t>
            </a:r>
          </a:p>
          <a:p>
            <a:r>
              <a:t>3. Follow your setting’s safeguarding procedure</a:t>
            </a:r>
          </a:p>
          <a:p>
            <a:r>
              <a:t>4. Do not make assumptions or accusations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How to Build Resilience in Children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Encourage open-mindedness and discussion</a:t>
            </a:r>
          </a:p>
          <a:p>
            <a:r>
              <a:t>• Use stories to explore fairness and diversity</a:t>
            </a:r>
          </a:p>
          <a:p>
            <a:r>
              <a:t>• Challenge stereotypes in play and resources</a:t>
            </a:r>
          </a:p>
          <a:p>
            <a:r>
              <a:t>• Model respectful disagreement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Prevent Scenario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 parent says at pick-up, 'I don’t want my child playing with them. We’re not like them.'</a:t>
            </a:r>
          </a:p>
          <a:p>
            <a:endParaRPr/>
          </a:p>
          <a:p>
            <a:r>
              <a:t>What do you do?</a:t>
            </a:r>
          </a:p>
          <a:p>
            <a:r>
              <a:t>• Is this a safeguarding concern?</a:t>
            </a:r>
          </a:p>
          <a:p>
            <a:r>
              <a:t>• How would you record it?</a:t>
            </a:r>
          </a:p>
          <a:p>
            <a:r>
              <a:t>• Would you speak with your DSL?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Prevent Scenario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 child repeatedly talks about violence, saying, 'That’s what my dad says we should do to bad people.'</a:t>
            </a:r>
          </a:p>
          <a:p>
            <a:endParaRPr/>
          </a:p>
          <a:p>
            <a:r>
              <a:t>Questions:</a:t>
            </a:r>
          </a:p>
          <a:p>
            <a:r>
              <a:t>• What might this reflect at home?</a:t>
            </a:r>
          </a:p>
          <a:p>
            <a:r>
              <a:t>• What action do you take?</a:t>
            </a:r>
          </a:p>
          <a:p>
            <a:r>
              <a:t>• How do you support the child?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Reflective Practice for Teams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Are we confident spotting signs of radicalisation?</a:t>
            </a:r>
          </a:p>
          <a:p>
            <a:r>
              <a:t>• Do we understand what to do?</a:t>
            </a:r>
          </a:p>
          <a:p>
            <a:r>
              <a:t>• Are we embedding values that protect against harm?</a:t>
            </a:r>
          </a:p>
          <a:p>
            <a:r>
              <a:t>• Are we creating a safe space for discussion?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Prevent Scenario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 family suddenly stops attending nursery events, avoids eye contact with staff, and has removed multicultural books from their child’s bag.</a:t>
            </a:r>
          </a:p>
          <a:p>
            <a:endParaRPr/>
          </a:p>
          <a:p>
            <a:r>
              <a:t>Discussion:</a:t>
            </a:r>
          </a:p>
          <a:p>
            <a:r>
              <a:t>• Is this a pattern to notice?</a:t>
            </a:r>
          </a:p>
          <a:p>
            <a:r>
              <a:t>• What action would you take?</a:t>
            </a:r>
          </a:p>
          <a:p>
            <a:r>
              <a:t>• How do you support the child in your setting?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Prevent Scenario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 new staff member overhears a child using phrases like 'They’re not like us' and asks what they should do.</a:t>
            </a:r>
          </a:p>
          <a:p>
            <a:endParaRPr/>
          </a:p>
          <a:p>
            <a:r>
              <a:t>Discussion:</a:t>
            </a:r>
          </a:p>
          <a:p>
            <a:r>
              <a:t>• How can you support the staff member?</a:t>
            </a:r>
          </a:p>
          <a:p>
            <a:r>
              <a:t>• Should this be reported?</a:t>
            </a:r>
          </a:p>
          <a:p>
            <a:r>
              <a:t>• How do you encourage confidence in safeguarding?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Final Reflection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Think:</a:t>
            </a:r>
          </a:p>
          <a:p>
            <a:r>
              <a:t>• How can we gently challenge extreme views in a nursery setting?</a:t>
            </a:r>
          </a:p>
          <a:p>
            <a:r>
              <a:t>• What small steps can we take to protect children’s thinking and development?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0C88CED9B4264EBD3CE9736C28E2A1" ma:contentTypeVersion="0" ma:contentTypeDescription="Create a new document." ma:contentTypeScope="" ma:versionID="aeb450e4d95ffe7d0c41e2bd62889a9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764bea3eb9b1a5be8fd57fac5fb459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9701E3F-E792-4F4D-8D2C-F3BBBC52C6A7}"/>
</file>

<file path=customXml/itemProps2.xml><?xml version="1.0" encoding="utf-8"?>
<ds:datastoreItem xmlns:ds="http://schemas.openxmlformats.org/officeDocument/2006/customXml" ds:itemID="{8867141D-8847-42E9-8585-0CDB424DC645}"/>
</file>

<file path=customXml/itemProps3.xml><?xml version="1.0" encoding="utf-8"?>
<ds:datastoreItem xmlns:ds="http://schemas.openxmlformats.org/officeDocument/2006/customXml" ds:itemID="{331B40CB-5A40-472D-B221-951E04CBFE69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584</Words>
  <Application>Microsoft Office PowerPoint</Application>
  <PresentationFormat>On-screen Show (4:3)</PresentationFormat>
  <Paragraphs>78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Prevent Duty in the Early Years</vt:lpstr>
      <vt:lpstr>What is the Prevent Duty?</vt:lpstr>
      <vt:lpstr>Is Prevent Relevant in Early Years?</vt:lpstr>
      <vt:lpstr>Signs That May Raise Concern</vt:lpstr>
      <vt:lpstr>British Values as Protective Factors</vt:lpstr>
      <vt:lpstr>Prevent in Practice – Real Examples</vt:lpstr>
      <vt:lpstr>What to Do if You’re Concerned</vt:lpstr>
      <vt:lpstr>How to Build Resilience in Children</vt:lpstr>
      <vt:lpstr>Prevent Scenario 1</vt:lpstr>
      <vt:lpstr>Prevent Scenario 2</vt:lpstr>
      <vt:lpstr>Reflective Practice for Teams</vt:lpstr>
      <vt:lpstr>Prevent Scenario 3</vt:lpstr>
      <vt:lpstr>Prevent Scenario 4</vt:lpstr>
      <vt:lpstr>Final Reflection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Prevent Duty in the Early Years</dc:title>
  <dc:subject/>
  <dc:creator>Dianne Lumsden-Earle</dc:creator>
  <cp:keywords/>
  <dc:description>generated using python-pptx</dc:description>
  <cp:lastModifiedBy>Dianne Lumsden-Earle</cp:lastModifiedBy>
  <cp:revision>1</cp:revision>
  <dcterms:created xsi:type="dcterms:W3CDTF">2013-01-27T09:14:16Z</dcterms:created>
  <dcterms:modified xsi:type="dcterms:W3CDTF">2025-06-06T07:13:01Z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0x010100CE0C88CED9B4264EBD3CE9736C28E2A1</vt:lpwstr>
  </property>
</Properties>
</file>