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Staff Training &amp; Leadership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Executive Slide Deck</a:t>
            </a:r>
          </a:p>
          <a:p>
            <a:r>
              <a:t>Prepared by: Dianne, Chief Childcare &amp; Operations Officer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Strategic Priorities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Adopt a systematic staff training programme</a:t>
            </a:r>
          </a:p>
          <a:p>
            <a:r>
              <a:t>Increase leadership visibility across nurseries</a:t>
            </a:r>
          </a:p>
          <a:p>
            <a:r>
              <a:t>Demonstrate stronger strategic leadership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Systematic Staff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Progressive pathway: Practitioner → Room Leader → Third in Charge → Deputy → Manager</a:t>
            </a:r>
          </a:p>
          <a:p>
            <a:r>
              <a:t>Modular, bitesize training sessions on leadership, communication, behaviour management</a:t>
            </a:r>
          </a:p>
          <a:p>
            <a:r>
              <a:t>Training Champions appointed in each nursery</a:t>
            </a:r>
          </a:p>
          <a:p>
            <a:r>
              <a:t>Quarterly tracking and reviews implemented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Leadership Visibility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Termly visits to each nursery for support and feedback</a:t>
            </a:r>
          </a:p>
          <a:p>
            <a:r>
              <a:t>Termly sessions with Room Leaders, Deputies, Thirds</a:t>
            </a:r>
          </a:p>
          <a:p>
            <a:r>
              <a:t>Annual Vision &amp; Celebration Day to unite and inspire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Strategic Leadership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Shared 3-year strategic vision with monthly leadership themes</a:t>
            </a:r>
          </a:p>
          <a:p>
            <a:r>
              <a:t>Leadership circles with Managers and Deputies</a:t>
            </a:r>
          </a:p>
          <a:p>
            <a:r>
              <a:t>Group-wide training and leadership goals</a:t>
            </a:r>
          </a:p>
          <a:p>
            <a:r>
              <a:t>Recognition through awards and celebration events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Outcomes &amp; 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Staff feel supported and understand their development pathway</a:t>
            </a:r>
          </a:p>
          <a:p>
            <a:r>
              <a:t>Leadership is visible, trusted, and values-led</a:t>
            </a:r>
          </a:p>
          <a:p>
            <a:r>
              <a:t>Direction is aligned with strategic goals and measurable impact</a:t>
            </a:r>
          </a:p>
          <a:p>
            <a:r>
              <a:t>Next: Embed framework, track impact, and celebrate leadership success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0C88CED9B4264EBD3CE9736C28E2A1" ma:contentTypeVersion="3" ma:contentTypeDescription="Create a new document." ma:contentTypeScope="" ma:versionID="c04c7bc68652129c00c142eda454bdcd">
  <xsd:schema xmlns:xsd="http://www.w3.org/2001/XMLSchema" xmlns:xs="http://www.w3.org/2001/XMLSchema" xmlns:p="http://schemas.microsoft.com/office/2006/metadata/properties" xmlns:ns2="2637955b-6540-40e9-8ea3-f0ba7c33d986" targetNamespace="http://schemas.microsoft.com/office/2006/metadata/properties" ma:root="true" ma:fieldsID="18755ad72616f1220504ccb871253613" ns2:_="">
    <xsd:import namespace="2637955b-6540-40e9-8ea3-f0ba7c33d98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37955b-6540-40e9-8ea3-f0ba7c33d9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710146A-ED86-4C93-A31F-6A2FEE1A374D}"/>
</file>

<file path=customXml/itemProps2.xml><?xml version="1.0" encoding="utf-8"?>
<ds:datastoreItem xmlns:ds="http://schemas.openxmlformats.org/officeDocument/2006/customXml" ds:itemID="{8288FC4D-22D2-45C3-AF22-F76AA7156A27}"/>
</file>

<file path=customXml/itemProps3.xml><?xml version="1.0" encoding="utf-8"?>
<ds:datastoreItem xmlns:ds="http://schemas.openxmlformats.org/officeDocument/2006/customXml" ds:itemID="{6533E631-066D-4098-8B68-CC4847C9A73F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175</Words>
  <Application>Microsoft Office PowerPoint</Application>
  <PresentationFormat>On-screen Show (4:3)</PresentationFormat>
  <Paragraphs>31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Staff Training &amp; Leadership Plan</vt:lpstr>
      <vt:lpstr>Strategic Priorities</vt:lpstr>
      <vt:lpstr>Systematic Staff Training</vt:lpstr>
      <vt:lpstr>Leadership Visibility Plan</vt:lpstr>
      <vt:lpstr>Strategic Leadership Development</vt:lpstr>
      <vt:lpstr>Outcomes &amp; Next Steps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Staff Training &amp; Leadership Plan</dc:title>
  <dc:subject/>
  <dc:creator>Dianne Lumsden-Earle</dc:creator>
  <cp:keywords/>
  <dc:description>generated using python-pptx</dc:description>
  <cp:lastModifiedBy>Dianne Lumsden-Earle</cp:lastModifiedBy>
  <cp:revision>1</cp:revision>
  <dcterms:created xsi:type="dcterms:W3CDTF">2013-01-27T09:14:16Z</dcterms:created>
  <dcterms:modified xsi:type="dcterms:W3CDTF">2025-05-26T16:16:30Z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0x010100CE0C88CED9B4264EBD3CE9736C28E2A1</vt:lpwstr>
  </property>
</Properties>
</file>