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Working with the Local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strong local links enrich learning and wellbeing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Community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Supports PSED, CL, UW</a:t>
            </a:r>
          </a:p>
          <a:p>
            <a:r>
              <a:t>• Real-life learning</a:t>
            </a:r>
          </a:p>
          <a:p>
            <a:r>
              <a:t>• Builds confidence and curiosity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Ofsted and EYFS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Cultural capital and partnerships</a:t>
            </a:r>
          </a:p>
          <a:p>
            <a:r>
              <a:t>• Builds SMSC and real-world links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Makes Up Our Community?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Families</a:t>
            </a:r>
          </a:p>
          <a:p>
            <a:r>
              <a:t>• Local groups</a:t>
            </a:r>
          </a:p>
          <a:p>
            <a:r>
              <a:t>• Shops and services</a:t>
            </a:r>
          </a:p>
          <a:p>
            <a:r>
              <a:t>• Faith and volunteer networks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Everyday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Local walks and familiar faces</a:t>
            </a:r>
          </a:p>
          <a:p>
            <a:r>
              <a:t>• Real conversations</a:t>
            </a:r>
          </a:p>
          <a:p>
            <a:r>
              <a:t>• Spontaneous learning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Involving Families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Invite parents to share</a:t>
            </a:r>
          </a:p>
          <a:p>
            <a:r>
              <a:t>• Cultural stories</a:t>
            </a:r>
          </a:p>
          <a:p>
            <a:r>
              <a:t>• Family-led activities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External Visits and Visitors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Local services</a:t>
            </a:r>
          </a:p>
          <a:p>
            <a:r>
              <a:t>• Creatives and craftspeople</a:t>
            </a:r>
          </a:p>
          <a:p>
            <a:r>
              <a:t>• Role models from the area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Celebrating Community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Display photos and quotes</a:t>
            </a:r>
          </a:p>
          <a:p>
            <a:r>
              <a:t>• Document experiences</a:t>
            </a:r>
          </a:p>
          <a:p>
            <a:r>
              <a:t>• Reflect with children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Overcoming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Staff cover and risk assess</a:t>
            </a:r>
          </a:p>
          <a:p>
            <a:r>
              <a:t>• Parent support</a:t>
            </a:r>
          </a:p>
          <a:p>
            <a:r>
              <a:t>• Simple is still valuable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‘Little Stars Nursery worked with a local food bank…’</a:t>
            </a:r>
          </a:p>
          <a:p>
            <a:r>
              <a:t>Children packed boxes and made cards.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Scenarios for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 parent is unsure about a visit to a church.</a:t>
            </a:r>
          </a:p>
          <a:p>
            <a:r>
              <a:t>2. Local shop doesn’t reply to email.</a:t>
            </a:r>
          </a:p>
          <a:p>
            <a:r>
              <a:t>3. Families feel their culture isn’t shown.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Action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What will we try this term?</a:t>
            </a:r>
          </a:p>
          <a:p>
            <a:r>
              <a:t>Set 1–3 new community-based actions.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Get Involved in the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Start with people you know</a:t>
            </a:r>
          </a:p>
          <a:p>
            <a:r>
              <a:t>• Use local directories and Facebook groups</a:t>
            </a:r>
          </a:p>
          <a:p>
            <a:r>
              <a:t>• Ask parents and staff for ideas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Approaching Local Businesses &amp;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Pop in or call with a friendly ask</a:t>
            </a:r>
          </a:p>
          <a:p>
            <a:r>
              <a:t>• Offer examples of what they could do</a:t>
            </a:r>
          </a:p>
          <a:p>
            <a:r>
              <a:t>• Be flexible and grateful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Local Events and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Library, park, parade, charity events</a:t>
            </a:r>
          </a:p>
          <a:p>
            <a:r>
              <a:t>• Check council sites or local Facebook</a:t>
            </a:r>
          </a:p>
          <a:p>
            <a:r>
              <a:t>• Join or recreate in nursery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British Values &amp; SMSC Through Community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Mutual Respect – connecting with others in real life</a:t>
            </a:r>
          </a:p>
          <a:p>
            <a:r>
              <a:t>• Democracy – involving children in decisions</a:t>
            </a:r>
          </a:p>
          <a:p>
            <a:r>
              <a:t>• Rule of Law – learning from services like police/fire</a:t>
            </a:r>
          </a:p>
          <a:p>
            <a:r>
              <a:t>• Individual Liberty – expressing themselves safely</a:t>
            </a:r>
          </a:p>
          <a:p>
            <a:r>
              <a:t>• Tolerance – celebrating different beliefs and cultures</a:t>
            </a:r>
          </a:p>
          <a:p>
            <a:endParaRPr/>
          </a:p>
          <a:p>
            <a:r>
              <a:t>SMSC: spiritual, moral, social, and cultural growth through real-world links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C88CED9B4264EBD3CE9736C28E2A1" ma:contentTypeVersion="3" ma:contentTypeDescription="Create a new document." ma:contentTypeScope="" ma:versionID="c04c7bc68652129c00c142eda454bdcd">
  <xsd:schema xmlns:xsd="http://www.w3.org/2001/XMLSchema" xmlns:xs="http://www.w3.org/2001/XMLSchema" xmlns:p="http://schemas.microsoft.com/office/2006/metadata/properties" xmlns:ns2="2637955b-6540-40e9-8ea3-f0ba7c33d986" targetNamespace="http://schemas.microsoft.com/office/2006/metadata/properties" ma:root="true" ma:fieldsID="18755ad72616f1220504ccb871253613" ns2:_="">
    <xsd:import namespace="2637955b-6540-40e9-8ea3-f0ba7c33d9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7955b-6540-40e9-8ea3-f0ba7c33d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70BCE6-7C3F-4358-8976-4990C5133FD5}"/>
</file>

<file path=customXml/itemProps2.xml><?xml version="1.0" encoding="utf-8"?>
<ds:datastoreItem xmlns:ds="http://schemas.openxmlformats.org/officeDocument/2006/customXml" ds:itemID="{B9C6F511-F454-468B-9386-C4359D0481FD}"/>
</file>

<file path=customXml/itemProps3.xml><?xml version="1.0" encoding="utf-8"?>
<ds:datastoreItem xmlns:ds="http://schemas.openxmlformats.org/officeDocument/2006/customXml" ds:itemID="{67B6DEB3-6DB5-445C-9E0C-99717A45389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356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Working with the Local Community</vt:lpstr>
      <vt:lpstr>Why Community Matters</vt:lpstr>
      <vt:lpstr>Ofsted and EYFS Context</vt:lpstr>
      <vt:lpstr>Who Makes Up Our Community?</vt:lpstr>
      <vt:lpstr>Everyday Opportunities</vt:lpstr>
      <vt:lpstr>Involving Families</vt:lpstr>
      <vt:lpstr>External Visits and Visitors</vt:lpstr>
      <vt:lpstr>Celebrating Community Links</vt:lpstr>
      <vt:lpstr>Overcoming Barriers</vt:lpstr>
      <vt:lpstr>Case Study Example</vt:lpstr>
      <vt:lpstr>Scenarios for Discussion</vt:lpstr>
      <vt:lpstr>Action Planning</vt:lpstr>
      <vt:lpstr>How to Get Involved in the Community</vt:lpstr>
      <vt:lpstr>Approaching Local Businesses &amp; Groups</vt:lpstr>
      <vt:lpstr>Local Events and Opportunities</vt:lpstr>
      <vt:lpstr>British Values &amp; SMSC Through Community Work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the Local Community</dc:title>
  <dc:subject/>
  <dc:creator>Dianne Lumsden-Earle</dc:creator>
  <cp:keywords/>
  <dc:description>generated using python-pptx</dc:description>
  <cp:lastModifiedBy>Dianne Lumsden-Earle</cp:lastModifiedBy>
  <cp:revision>1</cp:revision>
  <dcterms:created xsi:type="dcterms:W3CDTF">2013-01-27T09:14:16Z</dcterms:created>
  <dcterms:modified xsi:type="dcterms:W3CDTF">2025-06-06T12:06:26Z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0x010100CE0C88CED9B4264EBD3CE9736C28E2A1</vt:lpwstr>
  </property>
</Properties>
</file>