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4" r:id="rId2"/>
    <p:sldId id="366" r:id="rId3"/>
    <p:sldId id="367" r:id="rId4"/>
    <p:sldId id="368" r:id="rId5"/>
    <p:sldId id="369" r:id="rId6"/>
    <p:sldId id="370" r:id="rId7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1CF520-4732-A743-8E16-B68EA0C52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FBB508-FE05-2FD0-31DF-6F8962AD2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D4F9D4-2AD0-F437-522C-91F5A8C02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BD36-0183-45D7-BAB8-F2473EE50EE5}" type="datetimeFigureOut">
              <a:rPr lang="zh-HK" altLang="en-US" smtClean="0"/>
              <a:t>17/3/2026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8711B65-DD2C-0338-21CA-1683EA8AC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339A017-FEA3-5EE6-3B07-E538CDB7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4262-5F60-4E39-882F-8E29AEB437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315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DE2582-2963-BC21-EC33-CD1BECC7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E3DE20C-2892-A1E2-0F67-10D13471A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5671F2-DA56-CA40-E326-96ADEA39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BD36-0183-45D7-BAB8-F2473EE50EE5}" type="datetimeFigureOut">
              <a:rPr lang="zh-HK" altLang="en-US" smtClean="0"/>
              <a:t>17/3/2026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0EB8BE-683D-5F5E-B798-591E2EE9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B81AAD-DD85-4099-3EA1-35D6552F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4262-5F60-4E39-882F-8E29AEB437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5966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8D0C58C-1150-7E0B-5AEB-82CCE3202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9DC29B5-E9AF-1C0F-A2F9-E3C1A7674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60AAD7-20A1-4BC3-62C6-2FBB60E13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BD36-0183-45D7-BAB8-F2473EE50EE5}" type="datetimeFigureOut">
              <a:rPr lang="zh-HK" altLang="en-US" smtClean="0"/>
              <a:t>17/3/2026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494F30-9EE8-545D-BF10-06F28B17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D6F49A-9764-1ABC-A349-F13243D0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4262-5F60-4E39-882F-8E29AEB437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652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91BD8E-9AC8-6B14-F501-AE954B6D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18BAAC-98ED-86AA-2FCA-AF8A5A5C4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F4A078-6224-A1C1-9704-A1ED4CD67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BD36-0183-45D7-BAB8-F2473EE50EE5}" type="datetimeFigureOut">
              <a:rPr lang="zh-HK" altLang="en-US" smtClean="0"/>
              <a:t>17/3/2026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48EA14C-FD2A-3E10-1C7F-70AD04484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25D0E5-A83B-6169-5BF8-39003850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4262-5F60-4E39-882F-8E29AEB437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461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F28A53-7420-4B53-3C3C-CB30905E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F419B73-F3CA-C176-51D5-BDFA77E41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9D0392-3CDE-DD1F-F500-DE1C779E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BD36-0183-45D7-BAB8-F2473EE50EE5}" type="datetimeFigureOut">
              <a:rPr lang="zh-HK" altLang="en-US" smtClean="0"/>
              <a:t>17/3/2026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0628D69-1ABC-F619-A53D-EF771C15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A5612C-399A-954D-4076-BAD564A1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4262-5F60-4E39-882F-8E29AEB437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0429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C7BEFC-8459-2899-9CB1-EBE8808B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88B4D4-F71F-10E6-5487-E769822EC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B81E654-467D-E035-038A-C683FC8B2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7350F6D-433F-7C4A-B19B-D7B85447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BD36-0183-45D7-BAB8-F2473EE50EE5}" type="datetimeFigureOut">
              <a:rPr lang="zh-HK" altLang="en-US" smtClean="0"/>
              <a:t>17/3/2026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0C73E83-377D-6D64-BB38-6A49FA2A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744381D-E8D1-0E75-E8DC-5BF7617E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4262-5F60-4E39-882F-8E29AEB437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1989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8572AE-64A6-A862-C800-4B394B78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87DDCE8-02C4-0B70-F086-4227B96BA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63047F8-21E5-9C12-09F8-E1E25FCA1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E0251E9-480F-1FF1-FAF7-94C4196E5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69F4185-6678-8402-FA8D-66BF89EC7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303D7E6-B6F2-8B36-413C-816B32D4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BD36-0183-45D7-BAB8-F2473EE50EE5}" type="datetimeFigureOut">
              <a:rPr lang="zh-HK" altLang="en-US" smtClean="0"/>
              <a:t>17/3/2026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C62BCD0-40AE-D7C5-951B-954717F6D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0E613E9-284E-9792-5C0B-885976F7C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4262-5F60-4E39-882F-8E29AEB437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676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217508-AFE7-39AC-CC2D-5BD2339C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C66EDAC-4367-8260-3B5C-A72FF08D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BD36-0183-45D7-BAB8-F2473EE50EE5}" type="datetimeFigureOut">
              <a:rPr lang="zh-HK" altLang="en-US" smtClean="0"/>
              <a:t>17/3/2026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7074DF2-05AF-05A2-AAD5-F48996AF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E88D4E7-7017-478C-2B2D-91A22C06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4262-5F60-4E39-882F-8E29AEB437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919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464B3A9-B72D-5083-6865-091764A26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BD36-0183-45D7-BAB8-F2473EE50EE5}" type="datetimeFigureOut">
              <a:rPr lang="zh-HK" altLang="en-US" smtClean="0"/>
              <a:t>17/3/2026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1BE2CB3-A0BE-1A47-7641-C4C1CBB8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8020940-06BB-D642-FFA9-5C75AE735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4262-5F60-4E39-882F-8E29AEB437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398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CD2F88-F200-E819-B642-CD10FA14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0B96AD-B732-F069-AD1C-563CF7016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948E6CC-D146-F86D-D8D8-3D41DC48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C473D4F-25F3-B43E-0AD4-EC4C2E45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BD36-0183-45D7-BAB8-F2473EE50EE5}" type="datetimeFigureOut">
              <a:rPr lang="zh-HK" altLang="en-US" smtClean="0"/>
              <a:t>17/3/2026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3FB3F32-5E00-57C3-089A-D44CC63A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3132029-9E1A-789A-4DB9-6231A978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4262-5F60-4E39-882F-8E29AEB437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471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535EDC-75C8-61D2-3CBB-A1EE217B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D7B6F54-D151-F5E8-C123-1EEF84395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5ABE01F-55A5-B433-9EED-D4625A704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F896DF6-E650-1BF1-719F-E0BF3E1D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BD36-0183-45D7-BAB8-F2473EE50EE5}" type="datetimeFigureOut">
              <a:rPr lang="zh-HK" altLang="en-US" smtClean="0"/>
              <a:t>17/3/2026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6A43F3D-B7BD-C2E7-2374-4CF52B1D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AC9D8A6-14B6-A8A0-64C2-209E6349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4262-5F60-4E39-882F-8E29AEB437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89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19ACFD5-7AE6-3DA1-C448-CAF65678D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91BAAC4-E5D1-B044-B617-7BA939288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71ACF6-DB9D-7D12-A775-0DECB439D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CBD36-0183-45D7-BAB8-F2473EE50EE5}" type="datetimeFigureOut">
              <a:rPr lang="zh-HK" altLang="en-US" smtClean="0"/>
              <a:t>17/3/2026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75469F-F8BB-651A-12D5-1602B538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4D9A94-E450-B824-D3D5-701964A04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4262-5F60-4E39-882F-8E29AEB437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197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175232-3938-96E8-1776-C6C5D3697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連接到實體</a:t>
            </a:r>
            <a:r>
              <a:rPr lang="en-US" altLang="zh-TW" b="1" dirty="0" err="1"/>
              <a:t>micro:bit</a:t>
            </a:r>
            <a:endParaRPr lang="zh-HK" altLang="en-US" b="1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26399B90-F8EE-32E1-9AF3-F4DD433DE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FAC1B94-D97B-5C31-401B-354A0D8DD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1350892"/>
            <a:ext cx="9782175" cy="542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34F399-BDD7-8C6E-6C9B-CF244A7B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從攝影機捕捉影像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C92879-3780-A091-D802-264ED9643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81425" cy="4667250"/>
          </a:xfrm>
        </p:spPr>
        <p:txBody>
          <a:bodyPr/>
          <a:lstStyle/>
          <a:p>
            <a:r>
              <a:rPr lang="en-US" altLang="zh-HK" dirty="0"/>
              <a:t>Select Image Data</a:t>
            </a:r>
          </a:p>
          <a:p>
            <a:r>
              <a:rPr lang="en-US" altLang="zh-HK" dirty="0"/>
              <a:t>Select Camera</a:t>
            </a:r>
          </a:p>
          <a:p>
            <a:r>
              <a:rPr lang="en-US" altLang="zh-HK" dirty="0"/>
              <a:t>Drag it into coding</a:t>
            </a:r>
            <a:r>
              <a:rPr lang="zh-TW" altLang="en-US" dirty="0"/>
              <a:t> </a:t>
            </a:r>
            <a:r>
              <a:rPr lang="en-US" altLang="zh-TW" dirty="0"/>
              <a:t>area</a:t>
            </a:r>
            <a:endParaRPr lang="zh-HK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6126EF2D-7EBA-17AB-BB81-58E723EC94A3}"/>
              </a:ext>
            </a:extLst>
          </p:cNvPr>
          <p:cNvGrpSpPr/>
          <p:nvPr/>
        </p:nvGrpSpPr>
        <p:grpSpPr>
          <a:xfrm>
            <a:off x="4857750" y="1424040"/>
            <a:ext cx="7038975" cy="5345270"/>
            <a:chOff x="4857750" y="1424040"/>
            <a:chExt cx="7038975" cy="5345270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D19D25F5-C8A6-91C0-7D2C-C1ADE0A13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7750" y="1424040"/>
              <a:ext cx="7038975" cy="5345270"/>
            </a:xfrm>
            <a:prstGeom prst="rect">
              <a:avLst/>
            </a:prstGeom>
          </p:spPr>
        </p:pic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79BFF864-FBEB-10B1-B6DF-ABE3A489CF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1489" y="2577121"/>
              <a:ext cx="367658" cy="4024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C1E2FDB1-381D-2229-5D8A-15886CE6992B}"/>
                </a:ext>
              </a:extLst>
            </p:cNvPr>
            <p:cNvCxnSpPr>
              <a:cxnSpLocks/>
            </p:cNvCxnSpPr>
            <p:nvPr/>
          </p:nvCxnSpPr>
          <p:spPr>
            <a:xfrm>
              <a:off x="6919913" y="2577121"/>
              <a:ext cx="357187" cy="2165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8987D519-46D1-94EE-32DF-C002EE9F1715}"/>
                </a:ext>
              </a:extLst>
            </p:cNvPr>
            <p:cNvCxnSpPr>
              <a:cxnSpLocks/>
            </p:cNvCxnSpPr>
            <p:nvPr/>
          </p:nvCxnSpPr>
          <p:spPr>
            <a:xfrm>
              <a:off x="8143875" y="2835038"/>
              <a:ext cx="1885950" cy="8320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矩形: 圓角 16">
              <a:extLst>
                <a:ext uri="{FF2B5EF4-FFF2-40B4-BE49-F238E27FC236}">
                  <a16:creationId xmlns:a16="http://schemas.microsoft.com/office/drawing/2014/main" id="{6AEB0175-6473-D58C-D800-5D6041EF4214}"/>
                </a:ext>
              </a:extLst>
            </p:cNvPr>
            <p:cNvSpPr/>
            <p:nvPr/>
          </p:nvSpPr>
          <p:spPr>
            <a:xfrm>
              <a:off x="7344721" y="2331696"/>
              <a:ext cx="704851" cy="92392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3A03F6D6-C1AE-6BF6-A92D-E23D7D4533DA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56228" y="3064879"/>
              <a:ext cx="1296000" cy="14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53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643384-D639-AC1B-1DB6-9086D445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分析手指數量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C33CB7-8140-2AD8-5AA0-552C3DF70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Select AI</a:t>
            </a:r>
          </a:p>
          <a:p>
            <a:r>
              <a:rPr lang="en-US" altLang="zh-HK" dirty="0"/>
              <a:t>Select Hand Pose</a:t>
            </a:r>
          </a:p>
          <a:p>
            <a:r>
              <a:rPr lang="en-US" altLang="zh-HK" dirty="0"/>
              <a:t>Drag it into coding area</a:t>
            </a:r>
            <a:endParaRPr lang="zh-HK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16427AB-EF5B-6630-39F4-C478DAA37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4" y="1524000"/>
            <a:ext cx="7405687" cy="4981364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9AF3409D-4218-2C6C-644D-8F78A1942C45}"/>
              </a:ext>
            </a:extLst>
          </p:cNvPr>
          <p:cNvSpPr/>
          <p:nvPr/>
        </p:nvSpPr>
        <p:spPr>
          <a:xfrm>
            <a:off x="7458075" y="4962525"/>
            <a:ext cx="752475" cy="9620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202082DC-DC2E-2BA2-E7AF-336162DDC597}"/>
              </a:ext>
            </a:extLst>
          </p:cNvPr>
          <p:cNvCxnSpPr>
            <a:cxnSpLocks/>
          </p:cNvCxnSpPr>
          <p:nvPr/>
        </p:nvCxnSpPr>
        <p:spPr>
          <a:xfrm flipV="1">
            <a:off x="6096000" y="2836175"/>
            <a:ext cx="361950" cy="9769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05B55917-BBE4-D110-2871-D7AC01F9543E}"/>
              </a:ext>
            </a:extLst>
          </p:cNvPr>
          <p:cNvCxnSpPr>
            <a:cxnSpLocks/>
          </p:cNvCxnSpPr>
          <p:nvPr/>
        </p:nvCxnSpPr>
        <p:spPr>
          <a:xfrm>
            <a:off x="7018979" y="2836175"/>
            <a:ext cx="815333" cy="20520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A740ABF2-0749-072F-C747-31811CAC3321}"/>
              </a:ext>
            </a:extLst>
          </p:cNvPr>
          <p:cNvCxnSpPr>
            <a:cxnSpLocks/>
          </p:cNvCxnSpPr>
          <p:nvPr/>
        </p:nvCxnSpPr>
        <p:spPr>
          <a:xfrm flipV="1">
            <a:off x="8277225" y="4429125"/>
            <a:ext cx="1847850" cy="9620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6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E592AB-83C8-B191-2C56-80BA7CEE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設定</a:t>
            </a:r>
            <a:r>
              <a:rPr lang="en-US" altLang="zh-TW" b="1" dirty="0"/>
              <a:t>case </a:t>
            </a:r>
            <a:r>
              <a:rPr lang="zh-TW" altLang="en-US" b="1" dirty="0"/>
              <a:t>為</a:t>
            </a:r>
            <a:r>
              <a:rPr lang="en-US" altLang="zh-TW" b="1" dirty="0"/>
              <a:t>1-5</a:t>
            </a:r>
            <a:endParaRPr lang="zh-HK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45F90C-4155-9813-C23E-3524C86F5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02998" cy="4624386"/>
          </a:xfrm>
        </p:spPr>
        <p:txBody>
          <a:bodyPr>
            <a:normAutofit fontScale="92500" lnSpcReduction="10000"/>
          </a:bodyPr>
          <a:lstStyle/>
          <a:p>
            <a:r>
              <a:rPr lang="en-US" altLang="zh-HK" dirty="0"/>
              <a:t>From Control, select Condition and Switch</a:t>
            </a:r>
          </a:p>
          <a:p>
            <a:r>
              <a:rPr lang="en-US" altLang="zh-HK" dirty="0"/>
              <a:t>If finger count = 1, set case 1</a:t>
            </a:r>
          </a:p>
          <a:p>
            <a:r>
              <a:rPr lang="en-US" altLang="zh-HK" dirty="0"/>
              <a:t>If finger count = 2, set case 2</a:t>
            </a:r>
          </a:p>
          <a:p>
            <a:r>
              <a:rPr lang="en-US" altLang="zh-HK" dirty="0"/>
              <a:t>If finger count = 3, set case 3</a:t>
            </a:r>
            <a:endParaRPr lang="zh-HK" altLang="en-US" dirty="0"/>
          </a:p>
          <a:p>
            <a:r>
              <a:rPr lang="en-US" altLang="zh-HK" dirty="0"/>
              <a:t>If finger count = 4, set case 4</a:t>
            </a:r>
          </a:p>
          <a:p>
            <a:r>
              <a:rPr lang="en-US" altLang="zh-HK" dirty="0"/>
              <a:t>If finger count = 2, set case 5</a:t>
            </a:r>
            <a:endParaRPr lang="zh-HK" altLang="en-US" dirty="0"/>
          </a:p>
          <a:p>
            <a:endParaRPr lang="zh-HK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5C61CC3-5A6F-E685-C7FC-DAFA48B76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198" y="1690688"/>
            <a:ext cx="7959601" cy="4624387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861B7E36-199E-1467-89C4-693560B9294D}"/>
              </a:ext>
            </a:extLst>
          </p:cNvPr>
          <p:cNvSpPr/>
          <p:nvPr/>
        </p:nvSpPr>
        <p:spPr>
          <a:xfrm>
            <a:off x="7553325" y="2647950"/>
            <a:ext cx="704851" cy="9239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AA60FCB4-FEF0-0D3F-81B6-D442F512416C}"/>
              </a:ext>
            </a:extLst>
          </p:cNvPr>
          <p:cNvCxnSpPr>
            <a:cxnSpLocks/>
          </p:cNvCxnSpPr>
          <p:nvPr/>
        </p:nvCxnSpPr>
        <p:spPr>
          <a:xfrm flipV="1">
            <a:off x="5505450" y="2926555"/>
            <a:ext cx="590550" cy="20835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40ED0BD3-DCAE-964B-373B-273C70EE1AB3}"/>
              </a:ext>
            </a:extLst>
          </p:cNvPr>
          <p:cNvCxnSpPr>
            <a:cxnSpLocks/>
          </p:cNvCxnSpPr>
          <p:nvPr/>
        </p:nvCxnSpPr>
        <p:spPr>
          <a:xfrm>
            <a:off x="6614167" y="2926555"/>
            <a:ext cx="815333" cy="1881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98EE302-7528-83E5-1D83-5878A4397F5E}"/>
              </a:ext>
            </a:extLst>
          </p:cNvPr>
          <p:cNvCxnSpPr>
            <a:cxnSpLocks/>
          </p:cNvCxnSpPr>
          <p:nvPr/>
        </p:nvCxnSpPr>
        <p:spPr>
          <a:xfrm>
            <a:off x="8382001" y="3381375"/>
            <a:ext cx="1343024" cy="7048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37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7FE155-391D-DF92-6FB9-5C0E0ADCC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b="1" dirty="0"/>
              <a:t>新增 </a:t>
            </a:r>
            <a:r>
              <a:rPr lang="en-US" altLang="zh-HK" b="1" dirty="0" err="1"/>
              <a:t>micro:bit</a:t>
            </a:r>
            <a:r>
              <a:rPr lang="en-US" altLang="zh-HK" b="1" dirty="0"/>
              <a:t> </a:t>
            </a:r>
            <a:r>
              <a:rPr lang="zh-HK" altLang="en-US" b="1" dirty="0"/>
              <a:t>板載設備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294175-CFC7-E37E-9285-9D7AABB77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475"/>
            <a:ext cx="10515600" cy="4662488"/>
          </a:xfrm>
        </p:spPr>
        <p:txBody>
          <a:bodyPr/>
          <a:lstStyle/>
          <a:p>
            <a:r>
              <a:rPr lang="en-US" altLang="zh-HK" dirty="0"/>
              <a:t>Select </a:t>
            </a:r>
            <a:r>
              <a:rPr lang="en-US" altLang="zh-HK" dirty="0" err="1"/>
              <a:t>micro:bit</a:t>
            </a:r>
            <a:r>
              <a:rPr lang="en-US" altLang="zh-HK" dirty="0"/>
              <a:t> V2 -&gt; Onboard device -&gt; Add device</a:t>
            </a:r>
          </a:p>
          <a:p>
            <a:r>
              <a:rPr lang="en-US" altLang="zh-HK" dirty="0"/>
              <a:t>Scroll down and select LED Matrix Pattern, then ADD</a:t>
            </a:r>
            <a:endParaRPr lang="zh-HK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A62B0E5-4043-C89E-2DD5-B8F16C79F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449" y="2491977"/>
            <a:ext cx="3234530" cy="416242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DD60ADA-65F2-18DD-F9A1-EC62A17DA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243" y="2487051"/>
            <a:ext cx="6041557" cy="4167351"/>
          </a:xfrm>
          <a:prstGeom prst="rect">
            <a:avLst/>
          </a:prstGeom>
        </p:spPr>
      </p:pic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F1309BCD-F788-716C-65AD-9D995358DF63}"/>
              </a:ext>
            </a:extLst>
          </p:cNvPr>
          <p:cNvCxnSpPr/>
          <p:nvPr/>
        </p:nvCxnSpPr>
        <p:spPr>
          <a:xfrm>
            <a:off x="2019300" y="3429000"/>
            <a:ext cx="247650" cy="3143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F9C509EC-3A2D-93B5-36C0-C415E8DE9A5C}"/>
              </a:ext>
            </a:extLst>
          </p:cNvPr>
          <p:cNvCxnSpPr>
            <a:cxnSpLocks/>
          </p:cNvCxnSpPr>
          <p:nvPr/>
        </p:nvCxnSpPr>
        <p:spPr>
          <a:xfrm flipV="1">
            <a:off x="2827572" y="3429000"/>
            <a:ext cx="401403" cy="3786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57D15708-5A29-B8A0-A27C-33B415F7E5EE}"/>
              </a:ext>
            </a:extLst>
          </p:cNvPr>
          <p:cNvCxnSpPr>
            <a:cxnSpLocks/>
          </p:cNvCxnSpPr>
          <p:nvPr/>
        </p:nvCxnSpPr>
        <p:spPr>
          <a:xfrm>
            <a:off x="8122118" y="4124325"/>
            <a:ext cx="1660057" cy="19454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2FB40FBB-D305-8D28-975D-4B652B57C989}"/>
              </a:ext>
            </a:extLst>
          </p:cNvPr>
          <p:cNvSpPr/>
          <p:nvPr/>
        </p:nvSpPr>
        <p:spPr>
          <a:xfrm>
            <a:off x="4572000" y="4238625"/>
            <a:ext cx="666750" cy="4953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E36AEBCC-6FB4-2FC8-A3D8-CBB45938DCD3}"/>
              </a:ext>
            </a:extLst>
          </p:cNvPr>
          <p:cNvSpPr/>
          <p:nvPr/>
        </p:nvSpPr>
        <p:spPr>
          <a:xfrm>
            <a:off x="5648325" y="3648075"/>
            <a:ext cx="2400300" cy="7524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6D12414F-6DBA-A448-1BE6-F8815F169691}"/>
              </a:ext>
            </a:extLst>
          </p:cNvPr>
          <p:cNvSpPr/>
          <p:nvPr/>
        </p:nvSpPr>
        <p:spPr>
          <a:xfrm>
            <a:off x="9715500" y="6129338"/>
            <a:ext cx="809625" cy="3159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9354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12C641C5-9354-A162-7490-49703672A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5" y="170218"/>
            <a:ext cx="8258175" cy="656562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8AB09C3-EC0A-C455-9D66-67440D3E9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連接指令</a:t>
            </a:r>
            <a:r>
              <a:rPr lang="zh-HK" altLang="en-US" b="1" dirty="0">
                <a:latin typeface="+mn-ea"/>
              </a:rPr>
              <a:t>積木</a:t>
            </a:r>
            <a:endParaRPr lang="zh-HK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7BBD55-0ECE-B70A-0DE2-AEC9F3061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86175" cy="4351338"/>
          </a:xfrm>
        </p:spPr>
        <p:txBody>
          <a:bodyPr/>
          <a:lstStyle/>
          <a:p>
            <a:r>
              <a:rPr lang="zh-TW" altLang="en-US" dirty="0"/>
              <a:t>按圖示連接各積木</a:t>
            </a:r>
          </a:p>
          <a:p>
            <a:r>
              <a:rPr lang="zh-TW" altLang="en-US" dirty="0"/>
              <a:t>根據情況繪製 </a:t>
            </a:r>
            <a:r>
              <a:rPr lang="en-US" altLang="zh-TW" dirty="0"/>
              <a:t>LED </a:t>
            </a:r>
            <a:r>
              <a:rPr lang="zh-TW" altLang="en-US" dirty="0"/>
              <a:t>點陣圖</a:t>
            </a:r>
          </a:p>
          <a:p>
            <a:r>
              <a:rPr lang="zh-TW" altLang="en-US" dirty="0"/>
              <a:t>例如：如果</a:t>
            </a:r>
            <a:r>
              <a:rPr lang="en-US" altLang="zh-TW" dirty="0"/>
              <a:t>Case</a:t>
            </a:r>
            <a:r>
              <a:rPr lang="zh-TW" altLang="en-US" dirty="0"/>
              <a:t> </a:t>
            </a:r>
            <a:r>
              <a:rPr lang="en-US" altLang="zh-TW" dirty="0"/>
              <a:t>= 1</a:t>
            </a:r>
            <a:r>
              <a:rPr lang="zh-TW" altLang="en-US" dirty="0"/>
              <a:t>，則繪製第一行</a:t>
            </a:r>
            <a:endParaRPr lang="zh-HK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4AFD3D6-CBE0-CB21-3966-055FB5486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919" y="207886"/>
            <a:ext cx="2375566" cy="1944764"/>
          </a:xfrm>
          <a:prstGeom prst="rect">
            <a:avLst/>
          </a:prstGeom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C0CBFCA1-1881-30D2-4300-310AC263EFDB}"/>
              </a:ext>
            </a:extLst>
          </p:cNvPr>
          <p:cNvCxnSpPr>
            <a:cxnSpLocks/>
          </p:cNvCxnSpPr>
          <p:nvPr/>
        </p:nvCxnSpPr>
        <p:spPr>
          <a:xfrm flipH="1">
            <a:off x="7966485" y="781050"/>
            <a:ext cx="1199775" cy="533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4632B9DB-5B18-FD1D-F858-210D0F6E3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17" y="170218"/>
            <a:ext cx="1631933" cy="53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56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143</Words>
  <Application>Microsoft Office PowerPoint</Application>
  <PresentationFormat>寬螢幕</PresentationFormat>
  <Paragraphs>23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佈景主題</vt:lpstr>
      <vt:lpstr>連接到實體micro:bit</vt:lpstr>
      <vt:lpstr>從攝影機捕捉影像</vt:lpstr>
      <vt:lpstr>分析手指數量</vt:lpstr>
      <vt:lpstr>設定case 為1-5</vt:lpstr>
      <vt:lpstr>新增 micro:bit 板載設備</vt:lpstr>
      <vt:lpstr>連接指令積木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Sally Lee</dc:creator>
  <cp:lastModifiedBy>Sally Lee</cp:lastModifiedBy>
  <cp:revision>1</cp:revision>
  <dcterms:created xsi:type="dcterms:W3CDTF">2026-03-17T08:31:05Z</dcterms:created>
  <dcterms:modified xsi:type="dcterms:W3CDTF">2026-03-17T08:33:12Z</dcterms:modified>
</cp:coreProperties>
</file>