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1097280"/>
            <a:ext cx="7772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200" b="1"/>
            </a:pPr>
            <a:r>
              <a:t>XPON ONU HSGQ‑X411DWC</a:t>
            </a:r>
          </a:p>
          <a:p>
            <a:pPr>
              <a:defRPr sz="2200"/>
            </a:pPr>
            <a:r>
              <a:t>4GE + POTS + CATV | WiFi Dual Band 1200 Mbps</a:t>
            </a:r>
          </a:p>
        </p:txBody>
      </p:sp>
      <p:pic>
        <p:nvPicPr>
          <p:cNvPr id="3" name="Picture 2" descr="img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3200"/>
            <a:ext cx="1945758" cy="2286000"/>
          </a:xfrm>
          <a:prstGeom prst="rect">
            <a:avLst/>
          </a:prstGeom>
        </p:spPr>
      </p:pic>
      <p:pic>
        <p:nvPicPr>
          <p:cNvPr id="4" name="Picture 3" descr="img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2743200"/>
            <a:ext cx="46540615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0080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www.wiatelecom.com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Descripción del Producto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ONT XPON diseñada para redes FTTH</a:t>
            </a:r>
          </a:p>
          <a:p>
            <a:r>
              <a:t>4 puertos GE para conexiones Gigabit</a:t>
            </a:r>
          </a:p>
          <a:p>
            <a:r>
              <a:t>1 puerto POTS para telefonía VoIP</a:t>
            </a:r>
          </a:p>
          <a:p>
            <a:r>
              <a:t>1 puerto CATV para servicio de televisión</a:t>
            </a:r>
          </a:p>
          <a:p>
            <a:r>
              <a:t>WiFi doble banda hasta 1200 Mbps</a:t>
            </a:r>
          </a:p>
          <a:p>
            <a:r>
              <a:t>Soporta OMCI y TR069 para gestión remota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www.wiatelecom.com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Características Principales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Cumple con estándares IEEE802.3ah e ITU‑T G.984</a:t>
            </a:r>
          </a:p>
          <a:p>
            <a:r>
              <a:t>Soporta Dynamic Bandwidth Allocation (DBA)</a:t>
            </a:r>
          </a:p>
          <a:p>
            <a:r>
              <a:t>Soporta VLAN, QoS y control de ancho de banda</a:t>
            </a:r>
          </a:p>
          <a:p>
            <a:r>
              <a:t>Auto‑descubrimiento de ONU y actualización remota</a:t>
            </a:r>
          </a:p>
          <a:p>
            <a:r>
              <a:t>Soporta PPPoE, DHCP, NAT e IPTV</a:t>
            </a:r>
          </a:p>
          <a:p>
            <a:r>
              <a:t>Soporta hasta 4 SSID inalámbricos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www.wiatelecom.com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Especificaciones Técnicas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645920"/>
          <a:ext cx="8229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57200">
                <a:tc>
                  <a:txBody>
                    <a:bodyPr/>
                    <a:lstStyle/>
                    <a:p>
                      <a:r>
                        <a:t>Tecnología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XPON (EPON / GPON)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Puertos 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 × GE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Puerto Voz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 × POTS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Puerto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 × CATV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WiFi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2.4GHz / 5GHz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Velocidad WiFi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1200 Mbps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Gestión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OMCI / TR069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Distancia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Hasta 20 km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www.wiatelecom.com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640080"/>
            <a:ext cx="7315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Interfaces e Indicadores</a:t>
            </a:r>
          </a:p>
        </p:txBody>
      </p:sp>
      <p:pic>
        <p:nvPicPr>
          <p:cNvPr id="3" name="Picture 2" descr="imgx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0"/>
            <a:ext cx="2011680" cy="2011680"/>
          </a:xfrm>
          <a:prstGeom prst="rect">
            <a:avLst/>
          </a:prstGeom>
        </p:spPr>
      </p:pic>
      <p:pic>
        <p:nvPicPr>
          <p:cNvPr id="4" name="Picture 3" descr="img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0" y="1645920"/>
            <a:ext cx="1712267" cy="2011680"/>
          </a:xfrm>
          <a:prstGeom prst="rect">
            <a:avLst/>
          </a:prstGeom>
        </p:spPr>
      </p:pic>
      <p:pic>
        <p:nvPicPr>
          <p:cNvPr id="5" name="Picture 4" descr="img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931920"/>
            <a:ext cx="1712267" cy="2011680"/>
          </a:xfrm>
          <a:prstGeom prst="rect">
            <a:avLst/>
          </a:prstGeom>
        </p:spPr>
      </p:pic>
      <p:pic>
        <p:nvPicPr>
          <p:cNvPr id="6" name="Picture 5" descr="imgx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3931920"/>
            <a:ext cx="2011680" cy="2011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640080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www.wiatelecom.com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